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2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p:sldMasterIdLst>
    <p:sldMasterId id="2147483648" r:id="rId1"/>
  </p:sldMasterIdLst>
  <p:notesMasterIdLst>
    <p:notesMasterId r:id="rId61"/>
  </p:notesMasterIdLst>
  <p:handoutMasterIdLst>
    <p:handoutMasterId r:id="rId62"/>
  </p:handoutMasterIdLst>
  <p:sldIdLst>
    <p:sldId id="356" r:id="rId2"/>
    <p:sldId id="509" r:id="rId3"/>
    <p:sldId id="512" r:id="rId4"/>
    <p:sldId id="557" r:id="rId5"/>
    <p:sldId id="558" r:id="rId6"/>
    <p:sldId id="559" r:id="rId7"/>
    <p:sldId id="560" r:id="rId8"/>
    <p:sldId id="561" r:id="rId9"/>
    <p:sldId id="562" r:id="rId10"/>
    <p:sldId id="563" r:id="rId11"/>
    <p:sldId id="564" r:id="rId12"/>
    <p:sldId id="523" r:id="rId13"/>
    <p:sldId id="524" r:id="rId14"/>
    <p:sldId id="525" r:id="rId15"/>
    <p:sldId id="535" r:id="rId16"/>
    <p:sldId id="553" r:id="rId17"/>
    <p:sldId id="555" r:id="rId18"/>
    <p:sldId id="554" r:id="rId19"/>
    <p:sldId id="556" r:id="rId20"/>
    <p:sldId id="565" r:id="rId21"/>
    <p:sldId id="566" r:id="rId22"/>
    <p:sldId id="567" r:id="rId23"/>
    <p:sldId id="569" r:id="rId24"/>
    <p:sldId id="570" r:id="rId25"/>
    <p:sldId id="571" r:id="rId26"/>
    <p:sldId id="572" r:id="rId27"/>
    <p:sldId id="573" r:id="rId28"/>
    <p:sldId id="574" r:id="rId29"/>
    <p:sldId id="576" r:id="rId30"/>
    <p:sldId id="577" r:id="rId31"/>
    <p:sldId id="578" r:id="rId32"/>
    <p:sldId id="579" r:id="rId33"/>
    <p:sldId id="580" r:id="rId34"/>
    <p:sldId id="581" r:id="rId35"/>
    <p:sldId id="582" r:id="rId36"/>
    <p:sldId id="583" r:id="rId37"/>
    <p:sldId id="584" r:id="rId38"/>
    <p:sldId id="585" r:id="rId39"/>
    <p:sldId id="586" r:id="rId40"/>
    <p:sldId id="587" r:id="rId41"/>
    <p:sldId id="589" r:id="rId42"/>
    <p:sldId id="590" r:id="rId43"/>
    <p:sldId id="591" r:id="rId44"/>
    <p:sldId id="593" r:id="rId45"/>
    <p:sldId id="594" r:id="rId46"/>
    <p:sldId id="595" r:id="rId47"/>
    <p:sldId id="596" r:id="rId48"/>
    <p:sldId id="597" r:id="rId49"/>
    <p:sldId id="598" r:id="rId50"/>
    <p:sldId id="599" r:id="rId51"/>
    <p:sldId id="600" r:id="rId52"/>
    <p:sldId id="601" r:id="rId53"/>
    <p:sldId id="602" r:id="rId54"/>
    <p:sldId id="603" r:id="rId55"/>
    <p:sldId id="604" r:id="rId56"/>
    <p:sldId id="605" r:id="rId57"/>
    <p:sldId id="606" r:id="rId58"/>
    <p:sldId id="607" r:id="rId59"/>
    <p:sldId id="331" r:id="rId60"/>
  </p:sldIdLst>
  <p:sldSz cx="12192000" cy="6858000"/>
  <p:notesSz cx="6858000" cy="9947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8"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96AB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B301B821-A1FF-4177-AEE7-76D212191A09}">
  <a:tblStyle styleId="{E8034E78-7F5D-4C2E-B375-FC64B27BC917}" styleName="深色样式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中度样式 1 - 强调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0000" autoAdjust="0"/>
    <p:restoredTop sz="89964" autoAdjust="0"/>
  </p:normalViewPr>
  <p:slideViewPr>
    <p:cSldViewPr>
      <p:cViewPr varScale="1">
        <p:scale>
          <a:sx n="65" d="100"/>
          <a:sy n="65" d="100"/>
        </p:scale>
        <p:origin x="-738" y="-114"/>
      </p:cViewPr>
      <p:guideLst>
        <p:guide orient="horz" pos="2160"/>
        <p:guide pos="3856"/>
        <p:guide pos="6816"/>
        <p:guide pos="844"/>
      </p:guideLst>
    </p:cSldViewPr>
  </p:slideViewPr>
  <p:notesTextViewPr>
    <p:cViewPr>
      <p:scale>
        <a:sx n="1" d="1"/>
        <a:sy n="1" d="1"/>
      </p:scale>
      <p:origin x="0" y="0"/>
    </p:cViewPr>
  </p:notesTextViewPr>
  <p:sorterViewPr>
    <p:cViewPr>
      <p:scale>
        <a:sx n="66" d="100"/>
        <a:sy n="66" d="100"/>
      </p:scale>
      <p:origin x="0" y="4146"/>
    </p:cViewPr>
  </p:sorterViewPr>
  <p:notesViewPr>
    <p:cSldViewPr>
      <p:cViewPr varScale="1">
        <p:scale>
          <a:sx n="95" d="100"/>
          <a:sy n="95" d="100"/>
        </p:scale>
        <p:origin x="3576" y="84"/>
      </p:cViewPr>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9091"/>
          </a:xfrm>
          <a:prstGeom prst="rect">
            <a:avLst/>
          </a:prstGeom>
        </p:spPr>
        <p:txBody>
          <a:bodyPr vert="horz" lIns="96025" tIns="48012" rIns="96025" bIns="48012" rtlCol="0"/>
          <a:lstStyle>
            <a:lvl1pPr algn="l">
              <a:defRPr sz="1300"/>
            </a:lvl1pPr>
          </a:lstStyle>
          <a:p>
            <a:endParaRPr/>
          </a:p>
        </p:txBody>
      </p:sp>
      <p:sp>
        <p:nvSpPr>
          <p:cNvPr id="3" name="Date Placeholder 2"/>
          <p:cNvSpPr>
            <a:spLocks noGrp="1"/>
          </p:cNvSpPr>
          <p:nvPr>
            <p:ph type="dt" sz="quarter" idx="1"/>
          </p:nvPr>
        </p:nvSpPr>
        <p:spPr>
          <a:xfrm>
            <a:off x="3884613" y="0"/>
            <a:ext cx="2971800" cy="499091"/>
          </a:xfrm>
          <a:prstGeom prst="rect">
            <a:avLst/>
          </a:prstGeom>
        </p:spPr>
        <p:txBody>
          <a:bodyPr vert="horz" lIns="96025" tIns="48012" rIns="96025" bIns="48012" rtlCol="0"/>
          <a:lstStyle>
            <a:lvl1pPr algn="r">
              <a:defRPr sz="1300"/>
            </a:lvl1pPr>
          </a:lstStyle>
          <a:p>
            <a:fld id="{20EA5F0D-C1DC-412F-A146-DDB3A74B588F}" type="datetimeFigureOut">
              <a:rPr lang="en-US"/>
              <a:pPr/>
              <a:t>1/30/2019</a:t>
            </a:fld>
            <a:endParaRPr lang="en-US"/>
          </a:p>
        </p:txBody>
      </p:sp>
      <p:sp>
        <p:nvSpPr>
          <p:cNvPr id="4" name="Footer Placeholder 3"/>
          <p:cNvSpPr>
            <a:spLocks noGrp="1"/>
          </p:cNvSpPr>
          <p:nvPr>
            <p:ph type="ftr" sz="quarter" idx="2"/>
          </p:nvPr>
        </p:nvSpPr>
        <p:spPr>
          <a:xfrm>
            <a:off x="0" y="9448186"/>
            <a:ext cx="2971800" cy="499090"/>
          </a:xfrm>
          <a:prstGeom prst="rect">
            <a:avLst/>
          </a:prstGeom>
        </p:spPr>
        <p:txBody>
          <a:bodyPr vert="horz" lIns="96025" tIns="48012" rIns="96025" bIns="48012" rtlCol="0" anchor="b"/>
          <a:lstStyle>
            <a:lvl1pPr algn="l">
              <a:defRPr sz="1300"/>
            </a:lvl1pPr>
          </a:lstStyle>
          <a:p>
            <a:endParaRPr/>
          </a:p>
        </p:txBody>
      </p:sp>
      <p:sp>
        <p:nvSpPr>
          <p:cNvPr id="5" name="Slide Number Placeholder 4"/>
          <p:cNvSpPr>
            <a:spLocks noGrp="1"/>
          </p:cNvSpPr>
          <p:nvPr>
            <p:ph type="sldNum" sz="quarter" idx="3"/>
          </p:nvPr>
        </p:nvSpPr>
        <p:spPr>
          <a:xfrm>
            <a:off x="3884613" y="9448186"/>
            <a:ext cx="2971800" cy="499090"/>
          </a:xfrm>
          <a:prstGeom prst="rect">
            <a:avLst/>
          </a:prstGeom>
        </p:spPr>
        <p:txBody>
          <a:bodyPr vert="horz" lIns="96025" tIns="48012" rIns="96025" bIns="48012" rtlCol="0" anchor="b"/>
          <a:lstStyle>
            <a:lvl1pPr algn="r">
              <a:defRPr sz="1300"/>
            </a:lvl1pPr>
          </a:lstStyle>
          <a:p>
            <a:fld id="{7BAE14B8-3CC9-472D-9BC5-A84D80684DE2}" type="slidenum">
              <a:rPr/>
              <a:pPr/>
              <a:t>‹#›</a:t>
            </a:fld>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9091"/>
          </a:xfrm>
          <a:prstGeom prst="rect">
            <a:avLst/>
          </a:prstGeom>
        </p:spPr>
        <p:txBody>
          <a:bodyPr vert="horz" lIns="96025" tIns="48012" rIns="96025" bIns="48012" rtlCol="0"/>
          <a:lstStyle>
            <a:lvl1pPr algn="l">
              <a:defRPr sz="1300"/>
            </a:lvl1pPr>
          </a:lstStyle>
          <a:p>
            <a:endParaRPr/>
          </a:p>
        </p:txBody>
      </p:sp>
      <p:sp>
        <p:nvSpPr>
          <p:cNvPr id="3" name="Date Placeholder 2"/>
          <p:cNvSpPr>
            <a:spLocks noGrp="1"/>
          </p:cNvSpPr>
          <p:nvPr>
            <p:ph type="dt" idx="1"/>
          </p:nvPr>
        </p:nvSpPr>
        <p:spPr>
          <a:xfrm>
            <a:off x="3884613" y="0"/>
            <a:ext cx="2971800" cy="499091"/>
          </a:xfrm>
          <a:prstGeom prst="rect">
            <a:avLst/>
          </a:prstGeom>
        </p:spPr>
        <p:txBody>
          <a:bodyPr vert="horz" lIns="96025" tIns="48012" rIns="96025" bIns="48012" rtlCol="0"/>
          <a:lstStyle>
            <a:lvl1pPr algn="r">
              <a:defRPr sz="1300"/>
            </a:lvl1pPr>
          </a:lstStyle>
          <a:p>
            <a:fld id="{A8CDE508-72C8-4AB5-AA9C-1584D31690E0}" type="datetimeFigureOut">
              <a:rPr lang="en-US"/>
              <a:pPr/>
              <a:t>1/30/2019</a:t>
            </a:fld>
            <a:endParaRPr lang="en-US"/>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6025" tIns="48012" rIns="96025" bIns="48012" rtlCol="0" anchor="ctr"/>
          <a:lstStyle/>
          <a:p>
            <a:endParaRPr/>
          </a:p>
        </p:txBody>
      </p:sp>
      <p:sp>
        <p:nvSpPr>
          <p:cNvPr id="5" name="Notes Placeholder 4"/>
          <p:cNvSpPr>
            <a:spLocks noGrp="1"/>
          </p:cNvSpPr>
          <p:nvPr>
            <p:ph type="body" sz="quarter" idx="3"/>
          </p:nvPr>
        </p:nvSpPr>
        <p:spPr>
          <a:xfrm>
            <a:off x="685800" y="4787126"/>
            <a:ext cx="5486400" cy="3357205"/>
          </a:xfrm>
          <a:prstGeom prst="rect">
            <a:avLst/>
          </a:prstGeom>
        </p:spPr>
        <p:txBody>
          <a:bodyPr vert="horz" lIns="96025" tIns="48012" rIns="96025" bIns="48012" rtlCol="0"/>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p>
        </p:txBody>
      </p:sp>
      <p:sp>
        <p:nvSpPr>
          <p:cNvPr id="6" name="Footer Placeholder 5"/>
          <p:cNvSpPr>
            <a:spLocks noGrp="1"/>
          </p:cNvSpPr>
          <p:nvPr>
            <p:ph type="ftr" sz="quarter" idx="4"/>
          </p:nvPr>
        </p:nvSpPr>
        <p:spPr>
          <a:xfrm>
            <a:off x="0" y="9448186"/>
            <a:ext cx="2971800" cy="499090"/>
          </a:xfrm>
          <a:prstGeom prst="rect">
            <a:avLst/>
          </a:prstGeom>
        </p:spPr>
        <p:txBody>
          <a:bodyPr vert="horz" lIns="96025" tIns="48012" rIns="96025" bIns="48012" rtlCol="0" anchor="b"/>
          <a:lstStyle>
            <a:lvl1pPr algn="l">
              <a:defRPr sz="1300"/>
            </a:lvl1pPr>
          </a:lstStyle>
          <a:p>
            <a:endParaRPr/>
          </a:p>
        </p:txBody>
      </p:sp>
      <p:sp>
        <p:nvSpPr>
          <p:cNvPr id="7" name="Slide Number Placeholder 6"/>
          <p:cNvSpPr>
            <a:spLocks noGrp="1"/>
          </p:cNvSpPr>
          <p:nvPr>
            <p:ph type="sldNum" sz="quarter" idx="5"/>
          </p:nvPr>
        </p:nvSpPr>
        <p:spPr>
          <a:xfrm>
            <a:off x="3884613" y="9448186"/>
            <a:ext cx="2971800" cy="499090"/>
          </a:xfrm>
          <a:prstGeom prst="rect">
            <a:avLst/>
          </a:prstGeom>
        </p:spPr>
        <p:txBody>
          <a:bodyPr vert="horz" lIns="96025" tIns="48012" rIns="96025" bIns="48012" rtlCol="0" anchor="b"/>
          <a:lstStyle>
            <a:lvl1pPr algn="r">
              <a:defRPr sz="1300"/>
            </a:lvl1pPr>
          </a:lstStyle>
          <a:p>
            <a:fld id="{7FB667E1-E601-4AAF-B95C-B25720D70A60}" type="slidenum">
              <a:rPr/>
              <a:pPr/>
              <a:t>‹#›</a:t>
            </a:fld>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7FB667E1-E601-4AAF-B95C-B25720D70A60}" type="slidenum">
              <a:rPr lang="en-IN" smtClean="0"/>
              <a:pPr/>
              <a:t>1</a:t>
            </a:fld>
            <a:endParaRPr lang="en-I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pPr/>
              <a:t>25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pPr/>
              <a:t>27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pPr/>
              <a:t>29</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pPr/>
              <a:t>30</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pPr/>
              <a:t>32</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pPr/>
              <a:t>33</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pPr/>
              <a:t>35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pPr/>
              <a:t>37</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pPr/>
              <a:t>38</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pPr/>
              <a:t>39</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41</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42</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43</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44</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45</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46</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47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48</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49</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50</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51</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52</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53</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54</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55</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56</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57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58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653E876E-0F48-4D8D-84AC-87872C009F6A}" type="slidenum">
              <a:rPr lang="en-US" smtClean="0"/>
              <a:pPr>
                <a:defRPr/>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9" name="Picture 8"/>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651" y="0"/>
            <a:ext cx="12188699" cy="4799300"/>
          </a:xfrm>
          <a:prstGeom prst="rect">
            <a:avLst/>
          </a:prstGeom>
        </p:spPr>
      </p:pic>
      <p:sp>
        <p:nvSpPr>
          <p:cNvPr id="4" name="Rectangle 3"/>
          <p:cNvSpPr/>
          <p:nvPr/>
        </p:nvSpPr>
        <p:spPr bwMode="ltGray">
          <a:xfrm>
            <a:off x="-2" y="4754880"/>
            <a:ext cx="12192002" cy="210312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sz="1800" b="0" i="0" u="none" strike="noStrike" kern="0" cap="none" spc="0" normalizeH="0" baseline="0">
              <a:ln>
                <a:noFill/>
              </a:ln>
              <a:solidFill>
                <a:prstClr val="white"/>
              </a:solidFill>
              <a:effectLst/>
              <a:uLnTx/>
              <a:uFillTx/>
              <a:latin typeface="Euphemia"/>
              <a:ea typeface="+mn-ea"/>
              <a:cs typeface="+mn-cs"/>
            </a:endParaRPr>
          </a:p>
        </p:txBody>
      </p:sp>
      <p:sp>
        <p:nvSpPr>
          <p:cNvPr id="6" name="Rectangle 5"/>
          <p:cNvSpPr/>
          <p:nvPr/>
        </p:nvSpPr>
        <p:spPr bwMode="white">
          <a:xfrm>
            <a:off x="-127" y="4724400"/>
            <a:ext cx="12188826" cy="762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1523999" y="4800600"/>
            <a:ext cx="9144002" cy="1143000"/>
          </a:xfrm>
        </p:spPr>
        <p:txBody>
          <a:bodyPr anchor="b">
            <a:normAutofit/>
          </a:bodyPr>
          <a:lstStyle>
            <a:lvl1pPr algn="ctr">
              <a:defRPr sz="4800">
                <a:solidFill>
                  <a:schemeClr val="bg1"/>
                </a:solidFill>
              </a:defRPr>
            </a:lvl1pPr>
          </a:lstStyle>
          <a:p>
            <a:r>
              <a:rPr lang="en-US" smtClean="0"/>
              <a:t>Click to edit Master title style</a:t>
            </a:r>
          </a:p>
        </p:txBody>
      </p:sp>
      <p:sp>
        <p:nvSpPr>
          <p:cNvPr id="3" name="Subtitle 2"/>
          <p:cNvSpPr>
            <a:spLocks noGrp="1"/>
          </p:cNvSpPr>
          <p:nvPr>
            <p:ph type="subTitle" idx="1"/>
          </p:nvPr>
        </p:nvSpPr>
        <p:spPr>
          <a:xfrm>
            <a:off x="1522413" y="5943600"/>
            <a:ext cx="9144002" cy="762000"/>
          </a:xfrm>
        </p:spPr>
        <p:txBody>
          <a:bodyPr>
            <a:normAutofit/>
          </a:bodyPr>
          <a:lstStyle>
            <a:lvl1pPr marL="0" indent="0" algn="ctr">
              <a:spcBef>
                <a:spcPts val="0"/>
              </a:spcBef>
              <a:buNone/>
              <a:defRPr sz="2000" cap="none" baseline="0">
                <a:solidFill>
                  <a:schemeClr val="bg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Tx" preserve="1">
  <p:cSld name="Alternate Content with Caption">
    <p:spTree>
      <p:nvGrpSpPr>
        <p:cNvPr id="1" name=""/>
        <p:cNvGrpSpPr/>
        <p:nvPr/>
      </p:nvGrpSpPr>
      <p:grpSpPr>
        <a:xfrm>
          <a:off x="0" y="0"/>
          <a:ext cx="0" cy="0"/>
          <a:chOff x="0" y="0"/>
          <a:chExt cx="0" cy="0"/>
        </a:xfrm>
      </p:grpSpPr>
      <p:sp>
        <p:nvSpPr>
          <p:cNvPr id="8" name="Rectangle 7"/>
          <p:cNvSpPr/>
          <p:nvPr/>
        </p:nvSpPr>
        <p:spPr bwMode="ltGray">
          <a:xfrm>
            <a:off x="0" y="0"/>
            <a:ext cx="4873752" cy="685800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sz="1800" b="0" i="0" u="none" strike="noStrike" kern="0" cap="none" spc="0" normalizeH="0" baseline="0">
              <a:ln>
                <a:noFill/>
              </a:ln>
              <a:solidFill>
                <a:prstClr val="white"/>
              </a:solidFill>
              <a:effectLst/>
              <a:uLnTx/>
              <a:uFillTx/>
              <a:latin typeface="Euphemia"/>
              <a:ea typeface="+mn-ea"/>
              <a:cs typeface="+mn-cs"/>
            </a:endParaRPr>
          </a:p>
        </p:txBody>
      </p:sp>
      <p:sp>
        <p:nvSpPr>
          <p:cNvPr id="2" name="Title 1"/>
          <p:cNvSpPr>
            <a:spLocks noGrp="1"/>
          </p:cNvSpPr>
          <p:nvPr>
            <p:ph type="title"/>
          </p:nvPr>
        </p:nvSpPr>
        <p:spPr>
          <a:xfrm>
            <a:off x="760412" y="2362200"/>
            <a:ext cx="3200400" cy="1990725"/>
          </a:xfrm>
        </p:spPr>
        <p:txBody>
          <a:bodyPr anchor="b">
            <a:normAutofit/>
          </a:bodyPr>
          <a:lstStyle>
            <a:lvl1pPr>
              <a:defRPr sz="3400" b="0">
                <a:solidFill>
                  <a:schemeClr val="bg1"/>
                </a:solidFill>
              </a:defRPr>
            </a:lvl1pPr>
          </a:lstStyle>
          <a:p>
            <a:r>
              <a:rPr lang="en-US" smtClean="0"/>
              <a:t>Click to edit Master title style</a:t>
            </a:r>
          </a:p>
        </p:txBody>
      </p:sp>
      <p:sp>
        <p:nvSpPr>
          <p:cNvPr id="3" name="Content Placeholder 2"/>
          <p:cNvSpPr>
            <a:spLocks noGrp="1"/>
          </p:cNvSpPr>
          <p:nvPr>
            <p:ph idx="1"/>
          </p:nvPr>
        </p:nvSpPr>
        <p:spPr>
          <a:xfrm>
            <a:off x="5362892" y="685800"/>
            <a:ext cx="6370320" cy="5486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Text Placeholder 3"/>
          <p:cNvSpPr>
            <a:spLocks noGrp="1"/>
          </p:cNvSpPr>
          <p:nvPr>
            <p:ph type="body" sz="half" idx="2"/>
          </p:nvPr>
        </p:nvSpPr>
        <p:spPr>
          <a:xfrm>
            <a:off x="760412" y="4367308"/>
            <a:ext cx="3200400" cy="1622012"/>
          </a:xfrm>
        </p:spPr>
        <p:txBody>
          <a:bodyPr>
            <a:normAutofit/>
          </a:bodyPr>
          <a:lstStyle>
            <a:lvl1pPr marL="0" indent="0">
              <a:spcBef>
                <a:spcPts val="1200"/>
              </a:spcBef>
              <a:buNone/>
              <a:defRPr sz="16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tx2"/>
                </a:solidFill>
              </a:defRPr>
            </a:lvl1pPr>
          </a:lstStyle>
          <a:p>
            <a:fld id="{34B6EC66-272C-40F5-AB91-1A2EF8B6F59E}" type="datetime1">
              <a:rPr lang="en-US" smtClean="0"/>
              <a:pPr/>
              <a:t>1/30/2019</a:t>
            </a:fld>
            <a:endParaRPr lang="en-US" smtClean="0"/>
          </a:p>
        </p:txBody>
      </p:sp>
      <p:sp>
        <p:nvSpPr>
          <p:cNvPr id="6" name="Footer Placeholder 5"/>
          <p:cNvSpPr>
            <a:spLocks noGrp="1"/>
          </p:cNvSpPr>
          <p:nvPr>
            <p:ph type="ftr" sz="quarter" idx="11"/>
          </p:nvPr>
        </p:nvSpPr>
        <p:spPr/>
        <p:txBody>
          <a:bodyPr/>
          <a:lstStyle/>
          <a:p>
            <a:r>
              <a:rPr lang="en-IN" smtClean="0"/>
              <a:t>Bigger ** Better ** Bolder</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A8D9AD5-F248-4919-864A-CFD76CC027D6}" type="slidenum">
              <a:rPr/>
              <a:pPr/>
              <a:t>‹#›</a:t>
            </a:fld>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bwMode="ltGray">
          <a:xfrm>
            <a:off x="7315200" y="0"/>
            <a:ext cx="4873752" cy="685800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sz="1800" b="0" i="0" u="none" strike="noStrike" kern="0" cap="none" spc="0" normalizeH="0" baseline="0">
              <a:ln>
                <a:noFill/>
              </a:ln>
              <a:solidFill>
                <a:prstClr val="white"/>
              </a:solidFill>
              <a:effectLst/>
              <a:uLnTx/>
              <a:uFillTx/>
              <a:latin typeface="Euphemia"/>
              <a:ea typeface="+mn-ea"/>
              <a:cs typeface="+mn-cs"/>
            </a:endParaRPr>
          </a:p>
        </p:txBody>
      </p:sp>
      <p:sp>
        <p:nvSpPr>
          <p:cNvPr id="2" name="Title 1"/>
          <p:cNvSpPr>
            <a:spLocks noGrp="1"/>
          </p:cNvSpPr>
          <p:nvPr>
            <p:ph type="title"/>
          </p:nvPr>
        </p:nvSpPr>
        <p:spPr>
          <a:xfrm>
            <a:off x="7923214" y="2362200"/>
            <a:ext cx="3200400" cy="1993392"/>
          </a:xfrm>
        </p:spPr>
        <p:txBody>
          <a:bodyPr anchor="b">
            <a:normAutofit/>
          </a:bodyPr>
          <a:lstStyle>
            <a:lvl1pPr>
              <a:defRPr sz="3400" b="0">
                <a:solidFill>
                  <a:schemeClr val="bg1"/>
                </a:solidFill>
              </a:defRPr>
            </a:lvl1pPr>
          </a:lstStyle>
          <a:p>
            <a:r>
              <a:rPr lang="en-US" smtClean="0"/>
              <a:t>Click to edit Master title style</a:t>
            </a:r>
          </a:p>
        </p:txBody>
      </p:sp>
      <p:sp>
        <p:nvSpPr>
          <p:cNvPr id="3" name="Picture Placeholder 2"/>
          <p:cNvSpPr>
            <a:spLocks noGrp="1"/>
          </p:cNvSpPr>
          <p:nvPr>
            <p:ph type="pic" idx="1"/>
          </p:nvPr>
        </p:nvSpPr>
        <p:spPr>
          <a:xfrm>
            <a:off x="0" y="0"/>
            <a:ext cx="7315200" cy="6858000"/>
          </a:xfrm>
          <a:solidFill>
            <a:schemeClr val="bg2">
              <a:lumMod val="90000"/>
            </a:schemeClr>
          </a:solidFill>
        </p:spPr>
        <p:txBody>
          <a:bodyPr/>
          <a:lstStyle>
            <a:lvl1pPr marL="0" indent="0" algn="ctr">
              <a:buNone/>
              <a:defRPr sz="32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p>
        </p:txBody>
      </p:sp>
      <p:sp>
        <p:nvSpPr>
          <p:cNvPr id="4" name="Text Placeholder 3"/>
          <p:cNvSpPr>
            <a:spLocks noGrp="1"/>
          </p:cNvSpPr>
          <p:nvPr>
            <p:ph type="body" sz="half" idx="2"/>
          </p:nvPr>
        </p:nvSpPr>
        <p:spPr>
          <a:xfrm>
            <a:off x="7923214" y="4355592"/>
            <a:ext cx="3200400" cy="1644614"/>
          </a:xfrm>
        </p:spPr>
        <p:txBody>
          <a:bodyPr>
            <a:normAutofit/>
          </a:bodyPr>
          <a:lstStyle>
            <a:lvl1pPr marL="0" indent="0">
              <a:spcBef>
                <a:spcPts val="1200"/>
              </a:spcBef>
              <a:buNone/>
              <a:defRPr sz="16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00A128-06CC-4780-A0A9-911DF819E1F2}" type="datetime1">
              <a:rPr lang="en-US" smtClean="0"/>
              <a:pPr/>
              <a:t>1/30/2019</a:t>
            </a:fld>
            <a:endParaRPr lang="en-US" smtClean="0"/>
          </a:p>
        </p:txBody>
      </p:sp>
      <p:sp>
        <p:nvSpPr>
          <p:cNvPr id="6" name="Footer Placeholder 5"/>
          <p:cNvSpPr>
            <a:spLocks noGrp="1"/>
          </p:cNvSpPr>
          <p:nvPr>
            <p:ph type="ftr" sz="quarter" idx="11"/>
          </p:nvPr>
        </p:nvSpPr>
        <p:spPr/>
        <p:txBody>
          <a:bodyPr/>
          <a:lstStyle/>
          <a:p>
            <a:r>
              <a:rPr lang="en-IN" smtClean="0"/>
              <a:t>Bigger ** Better ** Bolder</a:t>
            </a:r>
          </a:p>
        </p:txBody>
      </p:sp>
      <p:sp>
        <p:nvSpPr>
          <p:cNvPr id="7" name="Slide Number Placeholder 6"/>
          <p:cNvSpPr>
            <a:spLocks noGrp="1"/>
          </p:cNvSpPr>
          <p:nvPr>
            <p:ph type="sldNum" sz="quarter" idx="12"/>
          </p:nvPr>
        </p:nvSpPr>
        <p:spPr/>
        <p:txBody>
          <a:bodyPr/>
          <a:lstStyle/>
          <a:p>
            <a:fld id="{CA8D9AD5-F248-4919-864A-CFD76CC027D6}" type="slidenum">
              <a:rPr/>
              <a:pPr/>
              <a:t>‹#›</a:t>
            </a:fld>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10"/>
          </p:nvPr>
        </p:nvSpPr>
        <p:spPr/>
        <p:txBody>
          <a:bodyPr/>
          <a:lstStyle/>
          <a:p>
            <a:fld id="{8AB6308E-5013-45BB-BB9A-41246686CECC}" type="datetime1">
              <a:rPr lang="en-US" smtClean="0"/>
              <a:pPr/>
              <a:t>1/30/2019</a:t>
            </a:fld>
            <a:endParaRPr lang="en-US" smtClean="0"/>
          </a:p>
        </p:txBody>
      </p:sp>
      <p:sp>
        <p:nvSpPr>
          <p:cNvPr id="5" name="Footer Placeholder 4"/>
          <p:cNvSpPr>
            <a:spLocks noGrp="1"/>
          </p:cNvSpPr>
          <p:nvPr>
            <p:ph type="ftr" sz="quarter" idx="11"/>
          </p:nvPr>
        </p:nvSpPr>
        <p:spPr/>
        <p:txBody>
          <a:bodyPr/>
          <a:lstStyle/>
          <a:p>
            <a:r>
              <a:rPr lang="en-IN" smtClean="0"/>
              <a:t>Bigger ** Better ** Bolder</a:t>
            </a:r>
          </a:p>
        </p:txBody>
      </p:sp>
      <p:sp>
        <p:nvSpPr>
          <p:cNvPr id="6" name="Slide Number Placeholder 5"/>
          <p:cNvSpPr>
            <a:spLocks noGrp="1"/>
          </p:cNvSpPr>
          <p:nvPr>
            <p:ph type="sldNum" sz="quarter" idx="12"/>
          </p:nvPr>
        </p:nvSpPr>
        <p:spPr/>
        <p:txBody>
          <a:bodyPr/>
          <a:lstStyle/>
          <a:p>
            <a:fld id="{CA8D9AD5-F248-4919-864A-CFD76CC027D6}" type="slidenum">
              <a:rPr/>
              <a:pPr/>
              <a:t>‹#›</a:t>
            </a:fld>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274638"/>
            <a:ext cx="2628900" cy="5897562"/>
          </a:xfrm>
        </p:spPr>
        <p:txBody>
          <a:bodyPr vert="eaVert"/>
          <a:lstStyle/>
          <a:p>
            <a:r>
              <a:rPr lang="en-US" smtClean="0"/>
              <a:t>Click to edit Master title style</a:t>
            </a:r>
          </a:p>
        </p:txBody>
      </p:sp>
      <p:sp>
        <p:nvSpPr>
          <p:cNvPr id="3" name="Vertical Text Placeholder 2"/>
          <p:cNvSpPr>
            <a:spLocks noGrp="1"/>
          </p:cNvSpPr>
          <p:nvPr>
            <p:ph type="body" orient="vert" idx="1"/>
          </p:nvPr>
        </p:nvSpPr>
        <p:spPr>
          <a:xfrm>
            <a:off x="838200" y="274638"/>
            <a:ext cx="7734300"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10"/>
          </p:nvPr>
        </p:nvSpPr>
        <p:spPr/>
        <p:txBody>
          <a:bodyPr/>
          <a:lstStyle/>
          <a:p>
            <a:fld id="{8CFC6BC9-59A7-47F7-A722-2935C072BB13}" type="datetime1">
              <a:rPr lang="en-US" smtClean="0"/>
              <a:pPr/>
              <a:t>1/30/2019</a:t>
            </a:fld>
            <a:endParaRPr lang="en-US" smtClean="0"/>
          </a:p>
        </p:txBody>
      </p:sp>
      <p:sp>
        <p:nvSpPr>
          <p:cNvPr id="5" name="Footer Placeholder 4"/>
          <p:cNvSpPr>
            <a:spLocks noGrp="1"/>
          </p:cNvSpPr>
          <p:nvPr>
            <p:ph type="ftr" sz="quarter" idx="11"/>
          </p:nvPr>
        </p:nvSpPr>
        <p:spPr/>
        <p:txBody>
          <a:bodyPr/>
          <a:lstStyle/>
          <a:p>
            <a:r>
              <a:rPr lang="en-IN" smtClean="0"/>
              <a:t>Bigger ** Better ** Bolder</a:t>
            </a:r>
          </a:p>
        </p:txBody>
      </p:sp>
      <p:sp>
        <p:nvSpPr>
          <p:cNvPr id="6" name="Slide Number Placeholder 5"/>
          <p:cNvSpPr>
            <a:spLocks noGrp="1"/>
          </p:cNvSpPr>
          <p:nvPr>
            <p:ph type="sldNum" sz="quarter" idx="12"/>
          </p:nvPr>
        </p:nvSpPr>
        <p:spPr/>
        <p:txBody>
          <a:bodyPr/>
          <a:lstStyle/>
          <a:p>
            <a:fld id="{CA8D9AD5-F248-4919-864A-CFD76CC027D6}" type="slidenum">
              <a:rPr/>
              <a:pPr/>
              <a:t>‹#›</a:t>
            </a:fld>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p>
        </p:txBody>
      </p:sp>
      <p:sp>
        <p:nvSpPr>
          <p:cNvPr id="3" name="Content Placeholder 2"/>
          <p:cNvSpPr>
            <a:spLocks noGrp="1"/>
          </p:cNvSpPr>
          <p:nvPr>
            <p:ph idx="1"/>
          </p:nvPr>
        </p:nvSpPr>
        <p:spPr/>
        <p:txBody>
          <a:bodyPr/>
          <a:lstStyle>
            <a:lvl6pPr>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10"/>
          </p:nvPr>
        </p:nvSpPr>
        <p:spPr/>
        <p:txBody>
          <a:bodyPr/>
          <a:lstStyle/>
          <a:p>
            <a:fld id="{7F940BCC-3FFC-4171-B174-10C0BB81185A}" type="datetime1">
              <a:rPr lang="en-US" smtClean="0"/>
              <a:pPr/>
              <a:t>1/30/2019</a:t>
            </a:fld>
            <a:endParaRPr lang="en-US" smtClean="0"/>
          </a:p>
        </p:txBody>
      </p:sp>
      <p:sp>
        <p:nvSpPr>
          <p:cNvPr id="5" name="Footer Placeholder 4"/>
          <p:cNvSpPr>
            <a:spLocks noGrp="1"/>
          </p:cNvSpPr>
          <p:nvPr>
            <p:ph type="ftr" sz="quarter" idx="11"/>
          </p:nvPr>
        </p:nvSpPr>
        <p:spPr/>
        <p:txBody>
          <a:bodyPr/>
          <a:lstStyle/>
          <a:p>
            <a:r>
              <a:rPr lang="en-IN" smtClean="0"/>
              <a:t>Bigger ** Better ** Bolder</a:t>
            </a:r>
          </a:p>
        </p:txBody>
      </p:sp>
      <p:sp>
        <p:nvSpPr>
          <p:cNvPr id="6" name="Slide Number Placeholder 5"/>
          <p:cNvSpPr>
            <a:spLocks noGrp="1"/>
          </p:cNvSpPr>
          <p:nvPr>
            <p:ph type="sldNum" sz="quarter" idx="12"/>
          </p:nvPr>
        </p:nvSpPr>
        <p:spPr/>
        <p:txBody>
          <a:bodyPr/>
          <a:lstStyle/>
          <a:p>
            <a:fld id="{CA8D9AD5-F248-4919-864A-CFD76CC027D6}" type="slidenum">
              <a:rPr/>
              <a:pPr/>
              <a:t>‹#›</a:t>
            </a:fld>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bwMode="ltGray">
          <a:xfrm>
            <a:off x="0" y="0"/>
            <a:ext cx="12188826" cy="45720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pPr>
            <a:endParaRPr kumimoji="0" b="0" i="0" u="none" strike="noStrike" kern="0" cap="none" spc="0" normalizeH="0" baseline="0">
              <a:ln>
                <a:noFill/>
              </a:ln>
              <a:solidFill>
                <a:prstClr val="white"/>
              </a:solidFill>
              <a:effectLst/>
              <a:uLnTx/>
              <a:uFillTx/>
              <a:latin typeface="Euphemia"/>
            </a:endParaRPr>
          </a:p>
        </p:txBody>
      </p:sp>
      <p:sp>
        <p:nvSpPr>
          <p:cNvPr id="8" name="Rectangle 7"/>
          <p:cNvSpPr/>
          <p:nvPr/>
        </p:nvSpPr>
        <p:spPr bwMode="white">
          <a:xfrm>
            <a:off x="-1" y="411480"/>
            <a:ext cx="12188826" cy="457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1524000" y="1143000"/>
            <a:ext cx="9144000" cy="2667000"/>
          </a:xfrm>
        </p:spPr>
        <p:txBody>
          <a:bodyPr anchor="b">
            <a:normAutofit/>
          </a:bodyPr>
          <a:lstStyle>
            <a:lvl1pPr algn="ctr">
              <a:defRPr sz="5200" b="0"/>
            </a:lvl1pPr>
          </a:lstStyle>
          <a:p>
            <a:r>
              <a:rPr lang="en-US" smtClean="0"/>
              <a:t>Click to edit Master title style</a:t>
            </a:r>
          </a:p>
        </p:txBody>
      </p:sp>
      <p:sp>
        <p:nvSpPr>
          <p:cNvPr id="3" name="Text Placeholder 2"/>
          <p:cNvSpPr>
            <a:spLocks noGrp="1"/>
          </p:cNvSpPr>
          <p:nvPr>
            <p:ph type="body" idx="1"/>
          </p:nvPr>
        </p:nvSpPr>
        <p:spPr>
          <a:xfrm>
            <a:off x="1524000" y="3810000"/>
            <a:ext cx="9144000" cy="1143000"/>
          </a:xfrm>
        </p:spPr>
        <p:txBody>
          <a:bodyPr anchor="t">
            <a:normAutofit/>
          </a:bodyPr>
          <a:lstStyle>
            <a:lvl1pPr marL="0" indent="0" algn="ctr">
              <a:spcBef>
                <a:spcPts val="0"/>
              </a:spcBef>
              <a:buNone/>
              <a:defRPr sz="2400" cap="none"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1A0A64-F838-4945-B7A2-44708753E44D}" type="datetime1">
              <a:rPr lang="en-US" smtClean="0"/>
              <a:pPr/>
              <a:t>1/30/2019</a:t>
            </a:fld>
            <a:endParaRPr lang="en-US" smtClean="0"/>
          </a:p>
        </p:txBody>
      </p:sp>
      <p:sp>
        <p:nvSpPr>
          <p:cNvPr id="5" name="Footer Placeholder 4"/>
          <p:cNvSpPr>
            <a:spLocks noGrp="1"/>
          </p:cNvSpPr>
          <p:nvPr>
            <p:ph type="ftr" sz="quarter" idx="11"/>
          </p:nvPr>
        </p:nvSpPr>
        <p:spPr/>
        <p:txBody>
          <a:bodyPr/>
          <a:lstStyle/>
          <a:p>
            <a:r>
              <a:rPr lang="en-IN" smtClean="0"/>
              <a:t>Bigger ** Better ** Bolder</a:t>
            </a:r>
          </a:p>
        </p:txBody>
      </p:sp>
      <p:sp>
        <p:nvSpPr>
          <p:cNvPr id="6" name="Slide Number Placeholder 5"/>
          <p:cNvSpPr>
            <a:spLocks noGrp="1"/>
          </p:cNvSpPr>
          <p:nvPr>
            <p:ph type="sldNum" sz="quarter" idx="12"/>
          </p:nvPr>
        </p:nvSpPr>
        <p:spPr/>
        <p:txBody>
          <a:bodyPr/>
          <a:lstStyle/>
          <a:p>
            <a:fld id="{CA8D9AD5-F248-4919-864A-CFD76CC027D6}" type="slidenum">
              <a:rPr/>
              <a:pPr/>
              <a:t>‹#›</a:t>
            </a:fld>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Alternate 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4000" y="1143000"/>
            <a:ext cx="9144000" cy="2667000"/>
          </a:xfrm>
        </p:spPr>
        <p:txBody>
          <a:bodyPr anchor="b">
            <a:normAutofit/>
          </a:bodyPr>
          <a:lstStyle>
            <a:lvl1pPr algn="ctr">
              <a:defRPr sz="5200" b="0">
                <a:solidFill>
                  <a:schemeClr val="tx1"/>
                </a:solidFill>
              </a:defRPr>
            </a:lvl1pPr>
          </a:lstStyle>
          <a:p>
            <a:r>
              <a:rPr lang="en-US" smtClean="0"/>
              <a:t>Click to edit Master title style</a:t>
            </a:r>
          </a:p>
        </p:txBody>
      </p:sp>
      <p:sp>
        <p:nvSpPr>
          <p:cNvPr id="3" name="Text Placeholder 2"/>
          <p:cNvSpPr>
            <a:spLocks noGrp="1"/>
          </p:cNvSpPr>
          <p:nvPr>
            <p:ph type="body" idx="1"/>
          </p:nvPr>
        </p:nvSpPr>
        <p:spPr>
          <a:xfrm>
            <a:off x="1522413" y="3810000"/>
            <a:ext cx="9144000" cy="1143000"/>
          </a:xfrm>
        </p:spPr>
        <p:txBody>
          <a:bodyPr anchor="t">
            <a:normAutofit/>
          </a:bodyPr>
          <a:lstStyle>
            <a:lvl1pPr marL="0" indent="0" algn="ctr">
              <a:spcBef>
                <a:spcPts val="0"/>
              </a:spcBef>
              <a:buNone/>
              <a:defRPr sz="24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7B702F0C-AFA0-42B6-82ED-4B8E99A0861F}" type="datetime1">
              <a:rPr lang="en-US" smtClean="0"/>
              <a:pPr/>
              <a:t>1/30/2019</a:t>
            </a:fld>
            <a:endParaRPr lang="en-US" smtClean="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IN" smtClean="0"/>
              <a:t>Bigger ** Better ** Bolder</a:t>
            </a: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CA8D9AD5-F248-4919-864A-CFD76CC027D6}" type="slidenum">
              <a:rPr/>
              <a:pPr/>
              <a:t>‹#›</a:t>
            </a:fld>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p>
        </p:txBody>
      </p:sp>
      <p:sp>
        <p:nvSpPr>
          <p:cNvPr id="3" name="Content Placeholder 2"/>
          <p:cNvSpPr>
            <a:spLocks noGrp="1"/>
          </p:cNvSpPr>
          <p:nvPr>
            <p:ph sz="half" idx="1"/>
          </p:nvPr>
        </p:nvSpPr>
        <p:spPr>
          <a:xfrm>
            <a:off x="1341120" y="1901952"/>
            <a:ext cx="4572000" cy="4123944"/>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Content Placeholder 3"/>
          <p:cNvSpPr>
            <a:spLocks noGrp="1"/>
          </p:cNvSpPr>
          <p:nvPr>
            <p:ph sz="half" idx="2"/>
          </p:nvPr>
        </p:nvSpPr>
        <p:spPr>
          <a:xfrm>
            <a:off x="6278880" y="1901952"/>
            <a:ext cx="4572000" cy="4123944"/>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Date Placeholder 4"/>
          <p:cNvSpPr>
            <a:spLocks noGrp="1"/>
          </p:cNvSpPr>
          <p:nvPr>
            <p:ph type="dt" sz="half" idx="10"/>
          </p:nvPr>
        </p:nvSpPr>
        <p:spPr/>
        <p:txBody>
          <a:bodyPr/>
          <a:lstStyle/>
          <a:p>
            <a:fld id="{C8AC64A5-C412-4B8E-A98C-BF0BC8FF0328}" type="datetime1">
              <a:rPr lang="en-US" smtClean="0"/>
              <a:pPr/>
              <a:t>1/30/2019</a:t>
            </a:fld>
            <a:endParaRPr lang="en-US" smtClean="0"/>
          </a:p>
        </p:txBody>
      </p:sp>
      <p:sp>
        <p:nvSpPr>
          <p:cNvPr id="6" name="Footer Placeholder 5"/>
          <p:cNvSpPr>
            <a:spLocks noGrp="1"/>
          </p:cNvSpPr>
          <p:nvPr>
            <p:ph type="ftr" sz="quarter" idx="11"/>
          </p:nvPr>
        </p:nvSpPr>
        <p:spPr/>
        <p:txBody>
          <a:bodyPr/>
          <a:lstStyle/>
          <a:p>
            <a:r>
              <a:rPr lang="en-IN" smtClean="0"/>
              <a:t>Bigger ** Better ** Bolder</a:t>
            </a:r>
          </a:p>
        </p:txBody>
      </p:sp>
      <p:sp>
        <p:nvSpPr>
          <p:cNvPr id="7" name="Slide Number Placeholder 6"/>
          <p:cNvSpPr>
            <a:spLocks noGrp="1"/>
          </p:cNvSpPr>
          <p:nvPr>
            <p:ph type="sldNum" sz="quarter" idx="12"/>
          </p:nvPr>
        </p:nvSpPr>
        <p:spPr/>
        <p:txBody>
          <a:bodyPr/>
          <a:lstStyle/>
          <a:p>
            <a:fld id="{A0ECE5F2-81AA-4605-B028-6FBA391056AF}" type="slidenum">
              <a:rPr/>
              <a:pPr/>
              <a:t>‹#›</a:t>
            </a:fld>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41120" y="466344"/>
            <a:ext cx="9509760" cy="1234440"/>
          </a:xfrm>
        </p:spPr>
        <p:txBody>
          <a:bodyPr/>
          <a:lstStyle/>
          <a:p>
            <a:r>
              <a:rPr lang="en-US" smtClean="0"/>
              <a:t>Click to edit Master title style</a:t>
            </a:r>
          </a:p>
        </p:txBody>
      </p:sp>
      <p:sp>
        <p:nvSpPr>
          <p:cNvPr id="3" name="Text Placeholder 2"/>
          <p:cNvSpPr>
            <a:spLocks noGrp="1"/>
          </p:cNvSpPr>
          <p:nvPr>
            <p:ph type="body" idx="1"/>
          </p:nvPr>
        </p:nvSpPr>
        <p:spPr>
          <a:xfrm>
            <a:off x="1341120" y="1837464"/>
            <a:ext cx="4572000" cy="766588"/>
          </a:xfrm>
        </p:spPr>
        <p:txBody>
          <a:bodyPr anchor="ctr">
            <a:normAutofit/>
          </a:bodyPr>
          <a:lstStyle>
            <a:lvl1pPr marL="0" indent="0">
              <a:spcBef>
                <a:spcPts val="0"/>
              </a:spcBef>
              <a:buNone/>
              <a:defRPr sz="2200" b="0"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41120" y="2740732"/>
            <a:ext cx="4572000" cy="3288847"/>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Text Placeholder 4"/>
          <p:cNvSpPr>
            <a:spLocks noGrp="1"/>
          </p:cNvSpPr>
          <p:nvPr>
            <p:ph type="body" sz="quarter" idx="3"/>
          </p:nvPr>
        </p:nvSpPr>
        <p:spPr>
          <a:xfrm>
            <a:off x="6278880" y="1837464"/>
            <a:ext cx="4572000" cy="766588"/>
          </a:xfrm>
        </p:spPr>
        <p:txBody>
          <a:bodyPr anchor="ctr">
            <a:normAutofit/>
          </a:bodyPr>
          <a:lstStyle>
            <a:lvl1pPr marL="0" indent="0">
              <a:spcBef>
                <a:spcPts val="0"/>
              </a:spcBef>
              <a:buNone/>
              <a:defRPr sz="2200" b="0"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78880" y="2740732"/>
            <a:ext cx="4572000" cy="3288847"/>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6"/>
          <p:cNvSpPr>
            <a:spLocks noGrp="1"/>
          </p:cNvSpPr>
          <p:nvPr>
            <p:ph type="dt" sz="half" idx="10"/>
          </p:nvPr>
        </p:nvSpPr>
        <p:spPr/>
        <p:txBody>
          <a:bodyPr/>
          <a:lstStyle/>
          <a:p>
            <a:fld id="{EF35B4C1-BF6F-49C8-9F4F-4E40AE007BD8}" type="datetime1">
              <a:rPr lang="en-US" smtClean="0"/>
              <a:pPr/>
              <a:t>1/30/2019</a:t>
            </a:fld>
            <a:endParaRPr lang="en-US" smtClean="0"/>
          </a:p>
        </p:txBody>
      </p:sp>
      <p:sp>
        <p:nvSpPr>
          <p:cNvPr id="8" name="Footer Placeholder 7"/>
          <p:cNvSpPr>
            <a:spLocks noGrp="1"/>
          </p:cNvSpPr>
          <p:nvPr>
            <p:ph type="ftr" sz="quarter" idx="11"/>
          </p:nvPr>
        </p:nvSpPr>
        <p:spPr/>
        <p:txBody>
          <a:bodyPr/>
          <a:lstStyle/>
          <a:p>
            <a:r>
              <a:rPr lang="en-IN" smtClean="0"/>
              <a:t>Bigger ** Better ** Bolder</a:t>
            </a:r>
          </a:p>
        </p:txBody>
      </p:sp>
      <p:sp>
        <p:nvSpPr>
          <p:cNvPr id="9" name="Slide Number Placeholder 8"/>
          <p:cNvSpPr>
            <a:spLocks noGrp="1"/>
          </p:cNvSpPr>
          <p:nvPr>
            <p:ph type="sldNum" sz="quarter" idx="12"/>
          </p:nvPr>
        </p:nvSpPr>
        <p:spPr/>
        <p:txBody>
          <a:bodyPr/>
          <a:lstStyle/>
          <a:p>
            <a:fld id="{CA8D9AD5-F248-4919-864A-CFD76CC027D6}" type="slidenum">
              <a:rPr/>
              <a:pPr/>
              <a:t>‹#›</a:t>
            </a:fld>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p>
        </p:txBody>
      </p:sp>
      <p:sp>
        <p:nvSpPr>
          <p:cNvPr id="3" name="Date Placeholder 2"/>
          <p:cNvSpPr>
            <a:spLocks noGrp="1"/>
          </p:cNvSpPr>
          <p:nvPr>
            <p:ph type="dt" sz="half" idx="10"/>
          </p:nvPr>
        </p:nvSpPr>
        <p:spPr/>
        <p:txBody>
          <a:bodyPr/>
          <a:lstStyle/>
          <a:p>
            <a:fld id="{BE01EEEA-520D-4437-B6EB-129CC14DDBE1}" type="datetime1">
              <a:rPr lang="en-US" smtClean="0"/>
              <a:pPr/>
              <a:t>1/30/2019</a:t>
            </a:fld>
            <a:endParaRPr lang="en-US" smtClean="0"/>
          </a:p>
        </p:txBody>
      </p:sp>
      <p:sp>
        <p:nvSpPr>
          <p:cNvPr id="4" name="Footer Placeholder 3"/>
          <p:cNvSpPr>
            <a:spLocks noGrp="1"/>
          </p:cNvSpPr>
          <p:nvPr>
            <p:ph type="ftr" sz="quarter" idx="11"/>
          </p:nvPr>
        </p:nvSpPr>
        <p:spPr/>
        <p:txBody>
          <a:bodyPr/>
          <a:lstStyle/>
          <a:p>
            <a:r>
              <a:rPr lang="en-IN" smtClean="0"/>
              <a:t>Bigger ** Better ** Bolder</a:t>
            </a:r>
          </a:p>
        </p:txBody>
      </p:sp>
      <p:sp>
        <p:nvSpPr>
          <p:cNvPr id="5" name="Slide Number Placeholder 4"/>
          <p:cNvSpPr>
            <a:spLocks noGrp="1"/>
          </p:cNvSpPr>
          <p:nvPr>
            <p:ph type="sldNum" sz="quarter" idx="12"/>
          </p:nvPr>
        </p:nvSpPr>
        <p:spPr/>
        <p:txBody>
          <a:bodyPr/>
          <a:lstStyle/>
          <a:p>
            <a:fld id="{CA8D9AD5-F248-4919-864A-CFD76CC027D6}" type="slidenum">
              <a:rPr/>
              <a:pPr/>
              <a:t>‹#›</a:t>
            </a:fld>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8DB32A5F-6FFD-4315-94FA-EAA1C2F6017C}" type="datetime1">
              <a:rPr lang="en-US" smtClean="0"/>
              <a:pPr/>
              <a:t>1/30/2019</a:t>
            </a:fld>
            <a:endParaRPr lang="en-US" smtClean="0"/>
          </a:p>
        </p:txBody>
      </p:sp>
      <p:sp>
        <p:nvSpPr>
          <p:cNvPr id="3" name="Footer Placeholder 2"/>
          <p:cNvSpPr>
            <a:spLocks noGrp="1"/>
          </p:cNvSpPr>
          <p:nvPr>
            <p:ph type="ftr" sz="quarter" idx="11"/>
          </p:nvPr>
        </p:nvSpPr>
        <p:spPr/>
        <p:txBody>
          <a:bodyPr/>
          <a:lstStyle>
            <a:lvl1pPr>
              <a:defRPr>
                <a:solidFill>
                  <a:schemeClr val="tx2"/>
                </a:solidFill>
              </a:defRPr>
            </a:lvl1pPr>
          </a:lstStyle>
          <a:p>
            <a:r>
              <a:rPr lang="en-IN" smtClean="0"/>
              <a:t>Bigger ** Better ** Bolder</a:t>
            </a:r>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CA8D9AD5-F248-4919-864A-CFD76CC027D6}" type="slidenum">
              <a:rPr/>
              <a:pPr/>
              <a:t>‹#›</a:t>
            </a:fld>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0412" y="2362200"/>
            <a:ext cx="3200400" cy="1990725"/>
          </a:xfrm>
        </p:spPr>
        <p:txBody>
          <a:bodyPr anchor="b">
            <a:normAutofit/>
          </a:bodyPr>
          <a:lstStyle>
            <a:lvl1pPr>
              <a:defRPr sz="3400" b="0"/>
            </a:lvl1pPr>
          </a:lstStyle>
          <a:p>
            <a:r>
              <a:rPr lang="en-US" smtClean="0"/>
              <a:t>Click to edit Master title style</a:t>
            </a:r>
          </a:p>
        </p:txBody>
      </p:sp>
      <p:sp>
        <p:nvSpPr>
          <p:cNvPr id="3" name="Content Placeholder 2"/>
          <p:cNvSpPr>
            <a:spLocks noGrp="1"/>
          </p:cNvSpPr>
          <p:nvPr>
            <p:ph idx="1"/>
          </p:nvPr>
        </p:nvSpPr>
        <p:spPr>
          <a:xfrm>
            <a:off x="4494212" y="685800"/>
            <a:ext cx="7239001" cy="5486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Text Placeholder 3"/>
          <p:cNvSpPr>
            <a:spLocks noGrp="1"/>
          </p:cNvSpPr>
          <p:nvPr>
            <p:ph type="body" sz="half" idx="2"/>
          </p:nvPr>
        </p:nvSpPr>
        <p:spPr>
          <a:xfrm>
            <a:off x="760412" y="4367308"/>
            <a:ext cx="3200400" cy="1622012"/>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B63EEB-9E2F-45CE-AA02-06CE7C2B2B67}" type="datetime1">
              <a:rPr lang="en-US" smtClean="0"/>
              <a:pPr/>
              <a:t>1/30/2019</a:t>
            </a:fld>
            <a:endParaRPr lang="en-US" smtClean="0"/>
          </a:p>
        </p:txBody>
      </p:sp>
      <p:sp>
        <p:nvSpPr>
          <p:cNvPr id="6" name="Footer Placeholder 5"/>
          <p:cNvSpPr>
            <a:spLocks noGrp="1"/>
          </p:cNvSpPr>
          <p:nvPr>
            <p:ph type="ftr" sz="quarter" idx="11"/>
          </p:nvPr>
        </p:nvSpPr>
        <p:spPr/>
        <p:txBody>
          <a:bodyPr/>
          <a:lstStyle/>
          <a:p>
            <a:r>
              <a:rPr lang="en-IN" smtClean="0"/>
              <a:t>Bigger ** Better ** Bolder</a:t>
            </a:r>
          </a:p>
        </p:txBody>
      </p:sp>
      <p:sp>
        <p:nvSpPr>
          <p:cNvPr id="7" name="Slide Number Placeholder 6"/>
          <p:cNvSpPr>
            <a:spLocks noGrp="1"/>
          </p:cNvSpPr>
          <p:nvPr>
            <p:ph type="sldNum" sz="quarter" idx="12"/>
          </p:nvPr>
        </p:nvSpPr>
        <p:spPr/>
        <p:txBody>
          <a:bodyPr/>
          <a:lstStyle/>
          <a:p>
            <a:fld id="{CA8D9AD5-F248-4919-864A-CFD76CC027D6}" type="slidenum">
              <a:rPr/>
              <a:pPr/>
              <a:t>‹#›</a:t>
            </a:fld>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bwMode="ltGray">
          <a:xfrm>
            <a:off x="1587" y="6583680"/>
            <a:ext cx="12188826" cy="27432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pPr>
            <a:endParaRPr kumimoji="0" b="0" i="0" u="none" strike="noStrike" kern="0" cap="none" spc="0" normalizeH="0" baseline="0">
              <a:ln>
                <a:noFill/>
              </a:ln>
              <a:solidFill>
                <a:prstClr val="white"/>
              </a:solidFill>
              <a:effectLst/>
              <a:uLnTx/>
              <a:uFillTx/>
              <a:latin typeface="Euphemia"/>
            </a:endParaRPr>
          </a:p>
        </p:txBody>
      </p:sp>
      <p:sp>
        <p:nvSpPr>
          <p:cNvPr id="8" name="Rectangle 7"/>
          <p:cNvSpPr/>
          <p:nvPr/>
        </p:nvSpPr>
        <p:spPr bwMode="white">
          <a:xfrm>
            <a:off x="1587" y="6583680"/>
            <a:ext cx="12188826" cy="457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1341120" y="467360"/>
            <a:ext cx="9509760" cy="1233424"/>
          </a:xfrm>
          <a:prstGeom prst="rect">
            <a:avLst/>
          </a:prstGeom>
        </p:spPr>
        <p:txBody>
          <a:bodyPr vert="horz" lIns="91440" tIns="45720" rIns="91440" bIns="45720" rtlCol="0" anchor="b">
            <a:normAutofit/>
          </a:bodyPr>
          <a:lstStyle/>
          <a:p>
            <a:r>
              <a:rPr lang="en-US" smtClean="0"/>
              <a:t>Click to edit Master title style</a:t>
            </a:r>
          </a:p>
        </p:txBody>
      </p:sp>
      <p:sp>
        <p:nvSpPr>
          <p:cNvPr id="3" name="Text Placeholder 2"/>
          <p:cNvSpPr>
            <a:spLocks noGrp="1"/>
          </p:cNvSpPr>
          <p:nvPr>
            <p:ph type="body" idx="1"/>
          </p:nvPr>
        </p:nvSpPr>
        <p:spPr>
          <a:xfrm>
            <a:off x="1341120" y="1901952"/>
            <a:ext cx="9509760" cy="41276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r">
              <a:defRPr sz="800">
                <a:solidFill>
                  <a:schemeClr val="bg2"/>
                </a:solidFill>
              </a:defRPr>
            </a:lvl1pPr>
          </a:lstStyle>
          <a:p>
            <a:fld id="{A2C29635-C563-49CF-B10F-695DF4A4254A}" type="datetime1">
              <a:rPr lang="en-US" smtClean="0"/>
              <a:pPr/>
              <a:t>1/30/2019</a:t>
            </a:fld>
            <a:endParaRPr lang="en-US" smtClean="0"/>
          </a:p>
        </p:txBody>
      </p:sp>
      <p:sp>
        <p:nvSpPr>
          <p:cNvPr id="5" name="Footer Placeholder 4"/>
          <p:cNvSpPr>
            <a:spLocks noGrp="1"/>
          </p:cNvSpPr>
          <p:nvPr>
            <p:ph type="ftr" sz="quarter" idx="3"/>
          </p:nvPr>
        </p:nvSpPr>
        <p:spPr>
          <a:xfrm>
            <a:off x="1341120" y="6601968"/>
            <a:ext cx="7159752" cy="237744"/>
          </a:xfrm>
          <a:prstGeom prst="rect">
            <a:avLst/>
          </a:prstGeom>
        </p:spPr>
        <p:txBody>
          <a:bodyPr vert="horz" lIns="91440" tIns="45720" rIns="91440" bIns="45720" rtlCol="0" anchor="ctr"/>
          <a:lstStyle>
            <a:lvl1pPr algn="l">
              <a:defRPr sz="800" cap="all" baseline="0">
                <a:solidFill>
                  <a:schemeClr val="bg2"/>
                </a:solidFill>
              </a:defRPr>
            </a:lvl1pPr>
          </a:lstStyle>
          <a:p>
            <a:r>
              <a:rPr lang="en-IN" smtClean="0"/>
              <a:t>Bigger ** Better ** Bolder</a:t>
            </a:r>
          </a:p>
        </p:txBody>
      </p:sp>
      <p:sp>
        <p:nvSpPr>
          <p:cNvPr id="6" name="Slide Number Placeholder 5"/>
          <p:cNvSpPr>
            <a:spLocks noGrp="1"/>
          </p:cNvSpPr>
          <p:nvPr>
            <p:ph type="sldNum" sz="quarter" idx="4"/>
          </p:nvPr>
        </p:nvSpPr>
        <p:spPr>
          <a:xfrm>
            <a:off x="10210800" y="6601968"/>
            <a:ext cx="640080" cy="237744"/>
          </a:xfrm>
          <a:prstGeom prst="rect">
            <a:avLst/>
          </a:prstGeom>
        </p:spPr>
        <p:txBody>
          <a:bodyPr vert="horz" lIns="91440" tIns="45720" rIns="91440" bIns="45720" rtlCol="0" anchor="ctr"/>
          <a:lstStyle>
            <a:lvl1pPr algn="r">
              <a:defRPr sz="800">
                <a:solidFill>
                  <a:schemeClr val="bg2"/>
                </a:solidFill>
              </a:defRPr>
            </a:lvl1pPr>
          </a:lstStyle>
          <a:p>
            <a:fld id="{CA8D9AD5-F248-4919-864A-CFD76CC027D6}" type="slidenum">
              <a: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hf sldNum="0" hdr="0" dt="0"/>
  <p:txStyles>
    <p:titleStyle>
      <a:lvl1pPr marL="0" indent="0" algn="l" defTabSz="914400" rtl="0" eaLnBrk="1" latinLnBrk="0" hangingPunct="1">
        <a:lnSpc>
          <a:spcPct val="90000"/>
        </a:lnSpc>
        <a:spcBef>
          <a:spcPct val="0"/>
        </a:spcBef>
        <a:buFont typeface="Arial" panose="020B0604020202020204" pitchFamily="34" charset="0"/>
        <a:buNone/>
        <a:defRPr sz="3400" kern="1200">
          <a:solidFill>
            <a:schemeClr val="tx2">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2"/>
        </a:buClr>
        <a:buSzPct val="80000"/>
        <a:buFont typeface="Wingdings" panose="05000000000000000000" pitchFamily="2" charset="2"/>
        <a:buChar char="§"/>
        <a:defRPr sz="2000" kern="1200">
          <a:solidFill>
            <a:schemeClr val="tx2"/>
          </a:solidFill>
          <a:latin typeface="+mn-lt"/>
          <a:ea typeface="+mn-ea"/>
          <a:cs typeface="+mn-cs"/>
        </a:defRPr>
      </a:lvl1pPr>
      <a:lvl2pPr marL="594360" indent="-228600" algn="l" defTabSz="914400" rtl="0" eaLnBrk="1" latinLnBrk="0" hangingPunct="1">
        <a:lnSpc>
          <a:spcPct val="90000"/>
        </a:lnSpc>
        <a:spcBef>
          <a:spcPts val="1000"/>
        </a:spcBef>
        <a:buClr>
          <a:schemeClr val="tx2"/>
        </a:buClr>
        <a:buSzPct val="80000"/>
        <a:buFont typeface="Wingdings" panose="05000000000000000000" pitchFamily="2" charset="2"/>
        <a:buChar char="§"/>
        <a:defRPr sz="1800" kern="1200">
          <a:solidFill>
            <a:schemeClr val="tx2"/>
          </a:solidFill>
          <a:latin typeface="+mn-lt"/>
          <a:ea typeface="+mn-ea"/>
          <a:cs typeface="+mn-cs"/>
        </a:defRPr>
      </a:lvl2pPr>
      <a:lvl3pPr marL="914400" indent="-228600" algn="l" defTabSz="914400" rtl="0" eaLnBrk="1" latinLnBrk="0" hangingPunct="1">
        <a:lnSpc>
          <a:spcPct val="90000"/>
        </a:lnSpc>
        <a:spcBef>
          <a:spcPts val="800"/>
        </a:spcBef>
        <a:buClr>
          <a:schemeClr val="tx2"/>
        </a:buClr>
        <a:buSzPct val="80000"/>
        <a:buFont typeface="Wingdings" panose="05000000000000000000" pitchFamily="2" charset="2"/>
        <a:buChar char="§"/>
        <a:defRPr sz="1600" kern="1200">
          <a:solidFill>
            <a:schemeClr val="tx2"/>
          </a:solidFill>
          <a:latin typeface="+mn-lt"/>
          <a:ea typeface="+mn-ea"/>
          <a:cs typeface="+mn-cs"/>
        </a:defRPr>
      </a:lvl3pPr>
      <a:lvl4pPr marL="1234440" indent="-228600" algn="l" defTabSz="914400" rtl="0" eaLnBrk="1" latinLnBrk="0" hangingPunct="1">
        <a:lnSpc>
          <a:spcPct val="90000"/>
        </a:lnSpc>
        <a:spcBef>
          <a:spcPts val="800"/>
        </a:spcBef>
        <a:buClr>
          <a:schemeClr val="tx2"/>
        </a:buClr>
        <a:buSzPct val="80000"/>
        <a:buFont typeface="Wingdings" panose="05000000000000000000" pitchFamily="2" charset="2"/>
        <a:buChar char="§"/>
        <a:defRPr sz="1400" kern="1200">
          <a:solidFill>
            <a:schemeClr val="tx2"/>
          </a:solidFill>
          <a:latin typeface="+mn-lt"/>
          <a:ea typeface="+mn-ea"/>
          <a:cs typeface="+mn-cs"/>
        </a:defRPr>
      </a:lvl4pPr>
      <a:lvl5pPr marL="1554480" indent="-228600" algn="l" defTabSz="914400" rtl="0" eaLnBrk="1" latinLnBrk="0" hangingPunct="1">
        <a:lnSpc>
          <a:spcPct val="90000"/>
        </a:lnSpc>
        <a:spcBef>
          <a:spcPts val="800"/>
        </a:spcBef>
        <a:buClr>
          <a:schemeClr val="tx2"/>
        </a:buClr>
        <a:buSzPct val="80000"/>
        <a:buFont typeface="Wingdings" panose="05000000000000000000" pitchFamily="2" charset="2"/>
        <a:buChar char="§"/>
        <a:defRPr sz="1400" kern="1200">
          <a:solidFill>
            <a:schemeClr val="tx2"/>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2"/>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baseline="0">
          <a:solidFill>
            <a:schemeClr val="tx2"/>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baseline="0">
          <a:solidFill>
            <a:schemeClr val="tx2"/>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baseline="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2348880"/>
            <a:ext cx="12182400" cy="1815882"/>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ctr"/>
            <a:r>
              <a:rPr lang="en-IN" sz="4000" b="1" dirty="0" smtClean="0">
                <a:latin typeface="Times New Roman" panose="02020603050405020304" pitchFamily="18" charset="0"/>
                <a:cs typeface="Times New Roman" panose="02020603050405020304" pitchFamily="18" charset="0"/>
              </a:rPr>
              <a:t>Forms Applicable to Private Companies</a:t>
            </a:r>
          </a:p>
          <a:p>
            <a:pPr algn="ctr"/>
            <a:r>
              <a:rPr lang="en-IN" sz="4000" b="1" i="1" dirty="0" smtClean="0">
                <a:latin typeface="Times New Roman" panose="02020603050405020304" pitchFamily="18" charset="0"/>
                <a:cs typeface="Times New Roman" panose="02020603050405020304" pitchFamily="18" charset="0"/>
              </a:rPr>
              <a:t>Under</a:t>
            </a:r>
          </a:p>
          <a:p>
            <a:pPr algn="ctr"/>
            <a:r>
              <a:rPr lang="en-IN" sz="3200" b="1" i="1" dirty="0" smtClean="0">
                <a:latin typeface="Times New Roman" panose="02020603050405020304" pitchFamily="18" charset="0"/>
                <a:cs typeface="Times New Roman" panose="02020603050405020304" pitchFamily="18" charset="0"/>
              </a:rPr>
              <a:t> The Companies Act,2013</a:t>
            </a:r>
            <a:endParaRPr lang="en-IN" sz="3200" b="1" i="1" dirty="0">
              <a:latin typeface="Times New Roman" panose="02020603050405020304" pitchFamily="18" charset="0"/>
              <a:cs typeface="Times New Roman" panose="02020603050405020304" pitchFamily="18" charset="0"/>
            </a:endParaRPr>
          </a:p>
        </p:txBody>
      </p:sp>
      <p:pic>
        <p:nvPicPr>
          <p:cNvPr id="1026" name="Picture 2" descr="Ministry of Corporate Affairs, Govt. of India. Emblem of India Image"/>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7873526" y="1736"/>
            <a:ext cx="4318474" cy="1006371"/>
          </a:xfrm>
          <a:prstGeom prst="rect">
            <a:avLst/>
          </a:prstGeom>
        </p:spPr>
        <p:style>
          <a:lnRef idx="2">
            <a:schemeClr val="accent1">
              <a:shade val="50000"/>
            </a:schemeClr>
          </a:lnRef>
          <a:fillRef idx="1001">
            <a:schemeClr val="lt1"/>
          </a:fillRef>
          <a:effectRef idx="0">
            <a:schemeClr val="accent1"/>
          </a:effectRef>
          <a:fontRef idx="minor">
            <a:schemeClr val="lt1"/>
          </a:fontRef>
        </p:style>
      </p:pic>
      <p:pic>
        <p:nvPicPr>
          <p:cNvPr id="1028" name="Picture 4" descr="MCA"/>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9600" y="1736"/>
            <a:ext cx="720080" cy="944607"/>
          </a:xfrm>
          <a:prstGeom prst="rect">
            <a:avLst/>
          </a:prstGeom>
          <a:noFill/>
          <a:extLst>
            <a:ext uri="{909E8E84-426E-40DD-AFC4-6F175D3DCCD1}">
              <a14:hiddenFill xmlns:a14="http://schemas.microsoft.com/office/drawing/2010/main" xmlns="">
                <a:solidFill>
                  <a:srgbClr val="FFFFFF"/>
                </a:solidFill>
              </a14:hiddenFill>
            </a:ext>
          </a:extLst>
        </p:spPr>
      </p:pic>
      <p:sp>
        <p:nvSpPr>
          <p:cNvPr id="5" name="TextBox 4"/>
          <p:cNvSpPr txBox="1"/>
          <p:nvPr/>
        </p:nvSpPr>
        <p:spPr>
          <a:xfrm>
            <a:off x="0" y="6457890"/>
            <a:ext cx="12192000" cy="40011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IN" sz="2000" b="1" i="1" dirty="0" smtClean="0">
                <a:latin typeface="Garamond" panose="02020404030301010803" pitchFamily="18" charset="0"/>
              </a:rPr>
              <a:t>CPE Meeting, ICAI </a:t>
            </a:r>
            <a:r>
              <a:rPr lang="en-IN" sz="2000" b="1" i="1" dirty="0">
                <a:latin typeface="Garamond" panose="02020404030301010803" pitchFamily="18" charset="0"/>
              </a:rPr>
              <a:t> </a:t>
            </a:r>
            <a:r>
              <a:rPr lang="en-IN" sz="2000" b="1" i="1" dirty="0" err="1" smtClean="0">
                <a:latin typeface="Garamond" panose="02020404030301010803" pitchFamily="18" charset="0"/>
              </a:rPr>
              <a:t>Alleppey</a:t>
            </a:r>
            <a:r>
              <a:rPr lang="en-IN" sz="2000" b="1" i="1" dirty="0" smtClean="0">
                <a:latin typeface="Garamond" panose="02020404030301010803" pitchFamily="18" charset="0"/>
              </a:rPr>
              <a:t> Branch on 30.01.2019</a:t>
            </a:r>
            <a:endParaRPr lang="en-IN" sz="2000" b="1" i="1" dirty="0">
              <a:latin typeface="Garamond" panose="02020404030301010803"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914400"/>
          </a:xfrm>
        </p:spPr>
        <p:txBody>
          <a:bodyPr>
            <a:normAutofit/>
          </a:bodyPr>
          <a:lstStyle/>
          <a:p>
            <a:pPr lvl="0"/>
            <a:r>
              <a:rPr lang="en-IN" sz="3600" b="1" i="1" dirty="0" smtClean="0">
                <a:latin typeface="Garamond" panose="02020404030301010803" pitchFamily="18" charset="0"/>
              </a:rPr>
              <a:t>Scope of Professional Certification</a:t>
            </a:r>
            <a:endParaRPr lang="en-IN" sz="3600" i="1" dirty="0">
              <a:latin typeface="Garamond" panose="02020404030301010803" pitchFamily="18" charset="0"/>
            </a:endParaRPr>
          </a:p>
        </p:txBody>
      </p:sp>
      <p:sp>
        <p:nvSpPr>
          <p:cNvPr id="14339" name="Rectangle 3"/>
          <p:cNvSpPr>
            <a:spLocks noGrp="1" noChangeArrowheads="1"/>
          </p:cNvSpPr>
          <p:nvPr>
            <p:ph idx="1"/>
          </p:nvPr>
        </p:nvSpPr>
        <p:spPr>
          <a:xfrm>
            <a:off x="0" y="980728"/>
            <a:ext cx="11306224" cy="4680520"/>
          </a:xfrm>
        </p:spPr>
        <p:txBody>
          <a:bodyPr>
            <a:normAutofit/>
          </a:bodyPr>
          <a:lstStyle/>
          <a:p>
            <a:pPr lvl="0" algn="just"/>
            <a:endParaRPr lang="en-IN" sz="2400" dirty="0" smtClean="0">
              <a:latin typeface="Garamond" panose="02020404030301010803" pitchFamily="18" charset="0"/>
              <a:cs typeface="Times New Roman" panose="02020603050405020304" pitchFamily="18" charset="0"/>
            </a:endParaRPr>
          </a:p>
          <a:p>
            <a:pPr lvl="0" algn="just">
              <a:lnSpc>
                <a:spcPct val="150000"/>
              </a:lnSpc>
              <a:buNone/>
            </a:pPr>
            <a:r>
              <a:rPr lang="en-US" sz="3200" dirty="0" smtClean="0">
                <a:latin typeface="Garamond" panose="02020404030301010803" pitchFamily="18" charset="0"/>
              </a:rPr>
              <a:t>   Rule 8(6) of the Companies (Registration of Office &amp; Fees) Rules,2014 </a:t>
            </a:r>
            <a:r>
              <a:rPr lang="en-US" sz="3200" dirty="0">
                <a:latin typeface="Garamond" panose="02020404030301010803" pitchFamily="18" charset="0"/>
              </a:rPr>
              <a:t>Scanned image of documents shall be of original signed documents relevant to the e-forms or forms and the scanned document image shall not be left blank without bearing the actual signature of </a:t>
            </a:r>
            <a:r>
              <a:rPr lang="en-US" sz="3200" dirty="0" err="1">
                <a:latin typeface="Garamond" panose="02020404030301010803" pitchFamily="18" charset="0"/>
              </a:rPr>
              <a:t>authorised</a:t>
            </a:r>
            <a:r>
              <a:rPr lang="en-US" sz="3200" dirty="0">
                <a:latin typeface="Garamond" panose="02020404030301010803" pitchFamily="18" charset="0"/>
              </a:rPr>
              <a:t> person</a:t>
            </a:r>
            <a:endParaRPr lang="en-IN" sz="2400" dirty="0" smtClean="0">
              <a:latin typeface="Garamond" panose="02020404030301010803"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335360" y="764704"/>
            <a:ext cx="11277600" cy="5013920"/>
          </a:xfrm>
          <a:prstGeom prst="rect">
            <a:avLst/>
          </a:prstGeom>
        </p:spPr>
        <p:txBody>
          <a:bodyPr vert="horz" lIns="91440" tIns="45720" rIns="91440" bIns="45720" numCol="1" rtlCol="0">
            <a:noAutofit/>
          </a:bodyPr>
          <a:lstStyle/>
          <a:p>
            <a:r>
              <a:rPr lang="en-IN" sz="3600" b="1" i="1" dirty="0" smtClean="0">
                <a:latin typeface="Garamond" panose="02020404030301010803" pitchFamily="18" charset="0"/>
              </a:rPr>
              <a:t> </a:t>
            </a:r>
            <a:endParaRPr lang="en-IN" sz="3600" dirty="0" smtClean="0">
              <a:latin typeface="Garamond" panose="02020404030301010803" pitchFamily="18" charset="0"/>
            </a:endParaRPr>
          </a:p>
          <a:p>
            <a:pPr marL="3317875" indent="-3225800"/>
            <a:endParaRPr lang="en-IN" sz="3600" dirty="0" smtClean="0">
              <a:latin typeface="Garamond" panose="02020404030301010803" pitchFamily="18" charset="0"/>
            </a:endParaRPr>
          </a:p>
          <a:p>
            <a:pPr indent="-400050" algn="just">
              <a:spcBef>
                <a:spcPts val="1800"/>
              </a:spcBef>
              <a:buClr>
                <a:schemeClr val="tx2"/>
              </a:buClr>
              <a:buSzPct val="80000"/>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indent="-228600" algn="just">
              <a:lnSpc>
                <a:spcPct val="70000"/>
              </a:lnSpc>
              <a:spcBef>
                <a:spcPts val="1800"/>
              </a:spcBef>
              <a:buClr>
                <a:schemeClr val="tx2"/>
              </a:buClr>
              <a:buSzPct val="80000"/>
              <a:buFont typeface="Wingdings" panose="05000000000000000000" pitchFamily="2" charset="2"/>
              <a:buChar char="Ø"/>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36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6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6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914400"/>
          </a:xfrm>
        </p:spPr>
        <p:txBody>
          <a:bodyPr>
            <a:normAutofit/>
          </a:bodyPr>
          <a:lstStyle/>
          <a:p>
            <a:pPr lvl="0"/>
            <a:r>
              <a:rPr lang="en-US" sz="3600" b="1" dirty="0">
                <a:latin typeface="Garamond" panose="02020404030301010803" pitchFamily="18" charset="0"/>
              </a:rPr>
              <a:t>Authority to initiate action against Professionals</a:t>
            </a:r>
            <a:endParaRPr lang="en-IN" sz="3600" b="1" i="1" dirty="0">
              <a:latin typeface="Garamond" panose="02020404030301010803" pitchFamily="18" charset="0"/>
            </a:endParaRPr>
          </a:p>
        </p:txBody>
      </p:sp>
      <p:sp>
        <p:nvSpPr>
          <p:cNvPr id="14339" name="Rectangle 3"/>
          <p:cNvSpPr>
            <a:spLocks noGrp="1" noChangeArrowheads="1"/>
          </p:cNvSpPr>
          <p:nvPr>
            <p:ph idx="1"/>
          </p:nvPr>
        </p:nvSpPr>
        <p:spPr>
          <a:xfrm>
            <a:off x="0" y="980728"/>
            <a:ext cx="11306224" cy="4680520"/>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lnSpc>
                <a:spcPct val="150000"/>
              </a:lnSpc>
              <a:buNone/>
            </a:pPr>
            <a:r>
              <a:rPr lang="en-US" sz="3200" dirty="0" smtClean="0"/>
              <a:t>  </a:t>
            </a:r>
            <a:r>
              <a:rPr lang="en-US" sz="3200" dirty="0" smtClean="0">
                <a:latin typeface="Garamond" panose="02020404030301010803" pitchFamily="18" charset="0"/>
              </a:rPr>
              <a:t>MCA </a:t>
            </a:r>
            <a:r>
              <a:rPr lang="en-US" sz="3200" dirty="0">
                <a:latin typeface="Garamond" panose="02020404030301010803" pitchFamily="18" charset="0"/>
              </a:rPr>
              <a:t>vide its circular no. 10/2014 dated 07.05.2014 has clarified that Regional director/ ROC would initiate action under section 448 and 449 of the Act in the cases of submitting false or misleading or incorrect information. </a:t>
            </a:r>
            <a:endParaRPr lang="en-IN" sz="2400" dirty="0" smtClean="0">
              <a:latin typeface="Garamond" panose="02020404030301010803"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335360" y="764704"/>
            <a:ext cx="11277600" cy="5013920"/>
          </a:xfrm>
          <a:prstGeom prst="rect">
            <a:avLst/>
          </a:prstGeom>
        </p:spPr>
        <p:txBody>
          <a:bodyPr vert="horz" lIns="91440" tIns="45720" rIns="91440" bIns="45720" numCol="1" rtlCol="0">
            <a:noAutofit/>
          </a:bodyPr>
          <a:lstStyle/>
          <a:p>
            <a:r>
              <a:rPr lang="en-IN" sz="3600" b="1" i="1" dirty="0" smtClean="0">
                <a:latin typeface="Garamond" panose="02020404030301010803" pitchFamily="18" charset="0"/>
              </a:rPr>
              <a:t> </a:t>
            </a:r>
            <a:endParaRPr lang="en-IN" sz="3600" dirty="0" smtClean="0">
              <a:latin typeface="Garamond" panose="02020404030301010803" pitchFamily="18" charset="0"/>
            </a:endParaRPr>
          </a:p>
          <a:p>
            <a:pPr marL="3317875" indent="-3225800"/>
            <a:endParaRPr lang="en-IN" sz="3600" dirty="0" smtClean="0">
              <a:latin typeface="Garamond" panose="02020404030301010803" pitchFamily="18" charset="0"/>
            </a:endParaRPr>
          </a:p>
          <a:p>
            <a:pPr indent="-400050" algn="just">
              <a:spcBef>
                <a:spcPts val="1800"/>
              </a:spcBef>
              <a:buClr>
                <a:schemeClr val="tx2"/>
              </a:buClr>
              <a:buSzPct val="80000"/>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indent="-228600" algn="just">
              <a:lnSpc>
                <a:spcPct val="70000"/>
              </a:lnSpc>
              <a:spcBef>
                <a:spcPts val="1800"/>
              </a:spcBef>
              <a:buClr>
                <a:schemeClr val="tx2"/>
              </a:buClr>
              <a:buSzPct val="80000"/>
              <a:buFont typeface="Wingdings" panose="05000000000000000000" pitchFamily="2" charset="2"/>
              <a:buChar char="Ø"/>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36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6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6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2192000" cy="914400"/>
          </a:xfrm>
        </p:spPr>
        <p:style>
          <a:lnRef idx="0">
            <a:schemeClr val="accent3"/>
          </a:lnRef>
          <a:fillRef idx="3">
            <a:schemeClr val="accent3"/>
          </a:fillRef>
          <a:effectRef idx="3">
            <a:schemeClr val="accent3"/>
          </a:effectRef>
          <a:fontRef idx="minor">
            <a:schemeClr val="lt1"/>
          </a:fontRef>
        </p:style>
        <p:txBody>
          <a:bodyPr>
            <a:normAutofit/>
          </a:bodyPr>
          <a:lstStyle/>
          <a:p>
            <a:pPr>
              <a:defRPr/>
            </a:pPr>
            <a:r>
              <a:rPr lang="en-IN" sz="4400" b="1" dirty="0" smtClean="0">
                <a:latin typeface="Times New Roman" panose="02020603050405020304" pitchFamily="18" charset="0"/>
                <a:cs typeface="Times New Roman" panose="02020603050405020304" pitchFamily="18" charset="0"/>
              </a:rPr>
              <a:t>Classification of Forms</a:t>
            </a:r>
            <a:endParaRPr lang="en-US" sz="3200" b="1" i="1" dirty="0" smtClean="0">
              <a:latin typeface="Bookman Old Style" panose="02050604050505020204" pitchFamily="18" charset="0"/>
            </a:endParaRPr>
          </a:p>
        </p:txBody>
      </p:sp>
      <p:sp>
        <p:nvSpPr>
          <p:cNvPr id="14339" name="Rectangle 3"/>
          <p:cNvSpPr>
            <a:spLocks noGrp="1" noChangeArrowheads="1"/>
          </p:cNvSpPr>
          <p:nvPr>
            <p:ph idx="1"/>
          </p:nvPr>
        </p:nvSpPr>
        <p:spPr>
          <a:xfrm>
            <a:off x="191344" y="1052736"/>
            <a:ext cx="11306224" cy="4536504"/>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a:latin typeface="Times New Roman" panose="02020603050405020304" pitchFamily="18" charset="0"/>
              <a:cs typeface="Times New Roman" panose="02020603050405020304" pitchFamily="18" charset="0"/>
            </a:endParaRPr>
          </a:p>
          <a:p>
            <a:pPr marL="45720" lvl="0" indent="0" algn="just">
              <a:buNone/>
            </a:pPr>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i="1"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457404" y="2162587"/>
            <a:ext cx="11277600" cy="4797896"/>
          </a:xfrm>
          <a:prstGeom prst="rect">
            <a:avLst/>
          </a:prstGeom>
        </p:spPr>
        <p:txBody>
          <a:bodyPr vert="horz" lIns="91440" tIns="45720" rIns="91440" bIns="45720" numCol="1" rtlCol="0">
            <a:normAutofit fontScale="25000" lnSpcReduction="20000"/>
          </a:bodyPr>
          <a:lstStyle/>
          <a:p>
            <a:pPr marL="274320" marR="0" lvl="0" indent="-228600" algn="l" defTabSz="914400" rtl="0" eaLnBrk="1" fontAlgn="auto" latinLnBrk="0" hangingPunct="1">
              <a:lnSpc>
                <a:spcPct val="80000"/>
              </a:lnSpc>
              <a:spcBef>
                <a:spcPts val="1800"/>
              </a:spcBef>
              <a:spcAft>
                <a:spcPts val="0"/>
              </a:spcAft>
              <a:buClr>
                <a:schemeClr val="tx2"/>
              </a:buClr>
              <a:buSzPct val="80000"/>
              <a:buFont typeface="Wingdings" panose="05000000000000000000" pitchFamily="2" charset="2"/>
              <a:buChar char="n"/>
              <a:defRPr/>
            </a:pPr>
            <a:endParaRPr kumimoji="0" lang="en-US" sz="2000" b="1" i="0" u="none" strike="noStrike" kern="1200" cap="none" spc="0" normalizeH="0" baseline="0" noProof="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p>
            <a:pPr marL="1143000" lvl="0" indent="-1143000" algn="just">
              <a:buFont typeface="Wingdings" panose="05000000000000000000" pitchFamily="2" charset="2"/>
              <a:buChar char="v"/>
            </a:pPr>
            <a:r>
              <a:rPr lang="en-IN" sz="12800" dirty="0" smtClean="0">
                <a:solidFill>
                  <a:srgbClr val="002060"/>
                </a:solidFill>
                <a:latin typeface="Garamond" panose="02020404030301010803" pitchFamily="18" charset="0"/>
                <a:cs typeface="Times New Roman" panose="02020603050405020304" pitchFamily="18" charset="0"/>
              </a:rPr>
              <a:t>Incorporation of Companies &amp; Matters Incidental thereto</a:t>
            </a:r>
          </a:p>
          <a:p>
            <a:pPr marL="1143000" lvl="0" indent="-1143000" algn="just">
              <a:buFont typeface="Wingdings" panose="05000000000000000000" pitchFamily="2" charset="2"/>
              <a:buChar char="v"/>
            </a:pPr>
            <a:endParaRPr 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endParaRPr 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r>
              <a:rPr lang="en-IN" sz="12800" dirty="0" smtClean="0">
                <a:solidFill>
                  <a:srgbClr val="002060"/>
                </a:solidFill>
                <a:latin typeface="Garamond" panose="02020404030301010803" pitchFamily="18" charset="0"/>
                <a:cs typeface="Times New Roman" panose="02020603050405020304" pitchFamily="18" charset="0"/>
                <a:sym typeface="+mn-ea"/>
              </a:rPr>
              <a:t>Issue, Allotment &amp; Transfer of Securities </a:t>
            </a:r>
            <a:endParaRPr lang="en-IN" sz="12800" dirty="0" smtClean="0">
              <a:solidFill>
                <a:srgbClr val="002060"/>
              </a:solidFill>
              <a:latin typeface="Garamond" panose="02020404030301010803" pitchFamily="18" charset="0"/>
              <a:cs typeface="Times New Roman" panose="02020603050405020304" pitchFamily="18" charset="0"/>
            </a:endParaRPr>
          </a:p>
          <a:p>
            <a:pPr lvl="0" indent="0" algn="just">
              <a:buFont typeface="Wingdings" panose="05000000000000000000" pitchFamily="2" charset="2"/>
              <a:buNone/>
            </a:pPr>
            <a:endParaRPr 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endParaRPr 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r>
              <a:rPr lang="en-IN" sz="12800" dirty="0" smtClean="0">
                <a:solidFill>
                  <a:srgbClr val="002060"/>
                </a:solidFill>
                <a:latin typeface="Garamond" panose="02020404030301010803" pitchFamily="18" charset="0"/>
                <a:cs typeface="Times New Roman" panose="02020603050405020304" pitchFamily="18" charset="0"/>
              </a:rPr>
              <a:t>Acceptance of Deposits</a:t>
            </a:r>
          </a:p>
          <a:p>
            <a:pPr indent="-400050" algn="just">
              <a:spcBef>
                <a:spcPts val="1800"/>
              </a:spcBef>
              <a:buClr>
                <a:schemeClr val="tx2"/>
              </a:buClr>
              <a:buSzPct val="80000"/>
              <a:buFont typeface="Wingdings" panose="05000000000000000000" pitchFamily="2" charset="2"/>
              <a:buChar char="Ø"/>
              <a:defRPr/>
            </a:pPr>
            <a:endParaRPr lang="en-IN" sz="12800" dirty="0" smtClean="0">
              <a:solidFill>
                <a:schemeClr val="tx2">
                  <a:lumMod val="75000"/>
                </a:schemeClr>
              </a:solidFill>
              <a:latin typeface="Garamond" panose="02020404030301010803" pitchFamily="18" charset="0"/>
              <a:cs typeface="Times New Roman" panose="02020603050405020304" pitchFamily="18" charset="0"/>
            </a:endParaRPr>
          </a:p>
          <a:p>
            <a:pPr marL="274320" indent="-228600" algn="just">
              <a:lnSpc>
                <a:spcPct val="70000"/>
              </a:lnSpc>
              <a:spcBef>
                <a:spcPts val="1800"/>
              </a:spcBef>
              <a:buClr>
                <a:schemeClr val="tx2"/>
              </a:buClr>
              <a:buSzPct val="80000"/>
              <a:buFont typeface="Wingdings" panose="05000000000000000000" pitchFamily="2" charset="2"/>
              <a:buChar char="Ø"/>
              <a:defRPr/>
            </a:pPr>
            <a:endParaRPr lang="en-IN" sz="12800" dirty="0" smtClean="0">
              <a:solidFill>
                <a:schemeClr val="tx2">
                  <a:lumMod val="75000"/>
                </a:schemeClr>
              </a:solidFill>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51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2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2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2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27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2192000" cy="914400"/>
          </a:xfrm>
        </p:spPr>
        <p:style>
          <a:lnRef idx="0">
            <a:schemeClr val="accent3"/>
          </a:lnRef>
          <a:fillRef idx="3">
            <a:schemeClr val="accent3"/>
          </a:fillRef>
          <a:effectRef idx="3">
            <a:schemeClr val="accent3"/>
          </a:effectRef>
          <a:fontRef idx="minor">
            <a:schemeClr val="lt1"/>
          </a:fontRef>
        </p:style>
        <p:txBody>
          <a:bodyPr>
            <a:normAutofit/>
          </a:bodyPr>
          <a:lstStyle/>
          <a:p>
            <a:pPr>
              <a:defRPr/>
            </a:pPr>
            <a:r>
              <a:rPr lang="en-IN" sz="4400" b="1" dirty="0" smtClean="0">
                <a:latin typeface="Times New Roman" panose="02020603050405020304" pitchFamily="18" charset="0"/>
                <a:cs typeface="Times New Roman" panose="02020603050405020304" pitchFamily="18" charset="0"/>
              </a:rPr>
              <a:t>Classification of Forms</a:t>
            </a:r>
            <a:endParaRPr lang="en-US" sz="3200" b="1" i="1" dirty="0" smtClean="0">
              <a:latin typeface="Bookman Old Style" panose="02050604050505020204" pitchFamily="18" charset="0"/>
            </a:endParaRPr>
          </a:p>
        </p:txBody>
      </p:sp>
      <p:sp>
        <p:nvSpPr>
          <p:cNvPr id="14339" name="Rectangle 3"/>
          <p:cNvSpPr>
            <a:spLocks noGrp="1" noChangeArrowheads="1"/>
          </p:cNvSpPr>
          <p:nvPr>
            <p:ph idx="1"/>
          </p:nvPr>
        </p:nvSpPr>
        <p:spPr>
          <a:xfrm>
            <a:off x="191344" y="1052736"/>
            <a:ext cx="11306224" cy="4536504"/>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a:latin typeface="Times New Roman" panose="02020603050405020304" pitchFamily="18" charset="0"/>
              <a:cs typeface="Times New Roman" panose="02020603050405020304" pitchFamily="18" charset="0"/>
            </a:endParaRPr>
          </a:p>
          <a:p>
            <a:pPr marL="45720" lvl="0" indent="0" algn="just">
              <a:buNone/>
            </a:pPr>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i="1"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457404" y="2269902"/>
            <a:ext cx="11277600" cy="4797896"/>
          </a:xfrm>
          <a:prstGeom prst="rect">
            <a:avLst/>
          </a:prstGeom>
        </p:spPr>
        <p:txBody>
          <a:bodyPr vert="horz" lIns="91440" tIns="45720" rIns="91440" bIns="45720" numCol="1" rtlCol="0">
            <a:normAutofit fontScale="25000" lnSpcReduction="20000"/>
          </a:bodyPr>
          <a:lstStyle/>
          <a:p>
            <a:pPr marL="274320" marR="0" lvl="0" indent="-228600" algn="l" defTabSz="914400" rtl="0" eaLnBrk="1" fontAlgn="auto" latinLnBrk="0" hangingPunct="1">
              <a:lnSpc>
                <a:spcPct val="80000"/>
              </a:lnSpc>
              <a:spcBef>
                <a:spcPts val="1800"/>
              </a:spcBef>
              <a:spcAft>
                <a:spcPts val="0"/>
              </a:spcAft>
              <a:buClr>
                <a:schemeClr val="tx2"/>
              </a:buClr>
              <a:buSzPct val="80000"/>
              <a:buFont typeface="Wingdings" panose="05000000000000000000" pitchFamily="2" charset="2"/>
              <a:buChar char="n"/>
              <a:defRPr/>
            </a:pPr>
            <a:endParaRPr kumimoji="0" lang="en-US" sz="2000" b="1" i="0" u="none" strike="noStrike" kern="1200" cap="none" spc="0" normalizeH="0" baseline="0" noProof="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p>
            <a:pPr marL="1143000" lvl="0" indent="-1143000" algn="just">
              <a:buFont typeface="Wingdings" panose="05000000000000000000" pitchFamily="2" charset="2"/>
              <a:buChar char="v"/>
            </a:pPr>
            <a:r>
              <a:rPr lang="en-IN" sz="12800" dirty="0" smtClean="0">
                <a:solidFill>
                  <a:srgbClr val="002060"/>
                </a:solidFill>
                <a:latin typeface="Garamond" panose="02020404030301010803" pitchFamily="18" charset="0"/>
                <a:cs typeface="Times New Roman" panose="02020603050405020304" pitchFamily="18" charset="0"/>
                <a:sym typeface="+mn-ea"/>
              </a:rPr>
              <a:t>Registration/Modification of Charges</a:t>
            </a:r>
          </a:p>
          <a:p>
            <a:pPr marL="1143000" lvl="0" indent="-1143000" algn="just">
              <a:buFont typeface="Wingdings" panose="05000000000000000000" pitchFamily="2" charset="2"/>
              <a:buChar char="v"/>
            </a:pPr>
            <a:endParaRPr 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endParaRPr 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r>
              <a:rPr lang="en-US" altLang="en-IN" sz="12800" dirty="0" smtClean="0">
                <a:solidFill>
                  <a:srgbClr val="002060"/>
                </a:solidFill>
                <a:latin typeface="Garamond" panose="02020404030301010803" pitchFamily="18" charset="0"/>
                <a:cs typeface="Times New Roman" panose="02020603050405020304" pitchFamily="18" charset="0"/>
              </a:rPr>
              <a:t>Audit &amp; Auditors</a:t>
            </a:r>
          </a:p>
          <a:p>
            <a:pPr marL="1143000" lvl="0" indent="-1143000" algn="just">
              <a:buFont typeface="Wingdings" panose="05000000000000000000" pitchFamily="2" charset="2"/>
              <a:buChar char="v"/>
            </a:pPr>
            <a:endParaRPr lang="en-US" alt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endParaRPr lang="en-US" alt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r>
              <a:rPr lang="en-US" altLang="en-IN" sz="12800" dirty="0" smtClean="0">
                <a:solidFill>
                  <a:srgbClr val="002060"/>
                </a:solidFill>
                <a:latin typeface="Garamond" panose="02020404030301010803" pitchFamily="18" charset="0"/>
                <a:cs typeface="Times New Roman" panose="02020603050405020304" pitchFamily="18" charset="0"/>
              </a:rPr>
              <a:t>Meetings of Board</a:t>
            </a:r>
            <a:endParaRPr 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endParaRPr lang="en-IN" sz="12800" dirty="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endParaRPr lang="en-IN" sz="12800" dirty="0" smtClean="0">
              <a:solidFill>
                <a:srgbClr val="002060"/>
              </a:solidFill>
              <a:latin typeface="Garamond" panose="02020404030301010803" pitchFamily="18" charset="0"/>
              <a:cs typeface="Times New Roman" panose="02020603050405020304" pitchFamily="18" charset="0"/>
            </a:endParaRPr>
          </a:p>
          <a:p>
            <a:pPr indent="-400050" algn="just">
              <a:spcBef>
                <a:spcPts val="1800"/>
              </a:spcBef>
              <a:buClr>
                <a:schemeClr val="tx2"/>
              </a:buClr>
              <a:buSzPct val="80000"/>
              <a:buFont typeface="Wingdings" panose="05000000000000000000" pitchFamily="2" charset="2"/>
              <a:buChar char="Ø"/>
              <a:defRPr/>
            </a:pPr>
            <a:endParaRPr lang="en-IN" sz="12800" dirty="0" smtClean="0">
              <a:solidFill>
                <a:schemeClr val="tx2">
                  <a:lumMod val="75000"/>
                </a:schemeClr>
              </a:solidFill>
              <a:latin typeface="Garamond" panose="02020404030301010803" pitchFamily="18" charset="0"/>
              <a:cs typeface="Times New Roman" panose="02020603050405020304" pitchFamily="18" charset="0"/>
            </a:endParaRPr>
          </a:p>
          <a:p>
            <a:pPr marL="274320" indent="-228600" algn="just">
              <a:lnSpc>
                <a:spcPct val="70000"/>
              </a:lnSpc>
              <a:spcBef>
                <a:spcPts val="1800"/>
              </a:spcBef>
              <a:buClr>
                <a:schemeClr val="tx2"/>
              </a:buClr>
              <a:buSzPct val="80000"/>
              <a:buFont typeface="Wingdings" panose="05000000000000000000" pitchFamily="2" charset="2"/>
              <a:buChar char="Ø"/>
              <a:defRPr/>
            </a:pPr>
            <a:endParaRPr lang="en-IN" sz="12800" dirty="0" smtClean="0">
              <a:solidFill>
                <a:schemeClr val="tx2">
                  <a:lumMod val="75000"/>
                </a:schemeClr>
              </a:solidFill>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51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2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2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2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27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2192000" cy="914400"/>
          </a:xfrm>
        </p:spPr>
        <p:style>
          <a:lnRef idx="0">
            <a:schemeClr val="accent3"/>
          </a:lnRef>
          <a:fillRef idx="3">
            <a:schemeClr val="accent3"/>
          </a:fillRef>
          <a:effectRef idx="3">
            <a:schemeClr val="accent3"/>
          </a:effectRef>
          <a:fontRef idx="minor">
            <a:schemeClr val="lt1"/>
          </a:fontRef>
        </p:style>
        <p:txBody>
          <a:bodyPr>
            <a:normAutofit/>
          </a:bodyPr>
          <a:lstStyle/>
          <a:p>
            <a:pPr>
              <a:defRPr/>
            </a:pPr>
            <a:r>
              <a:rPr lang="en-IN" sz="4400" b="1" dirty="0" smtClean="0">
                <a:latin typeface="Times New Roman" panose="02020603050405020304" pitchFamily="18" charset="0"/>
                <a:cs typeface="Times New Roman" panose="02020603050405020304" pitchFamily="18" charset="0"/>
              </a:rPr>
              <a:t>Classification of Forms</a:t>
            </a:r>
            <a:endParaRPr lang="en-US" sz="3200" b="1" i="1" dirty="0" smtClean="0">
              <a:latin typeface="Bookman Old Style" panose="02050604050505020204" pitchFamily="18" charset="0"/>
            </a:endParaRPr>
          </a:p>
        </p:txBody>
      </p:sp>
      <p:sp>
        <p:nvSpPr>
          <p:cNvPr id="14339" name="Rectangle 3"/>
          <p:cNvSpPr>
            <a:spLocks noGrp="1" noChangeArrowheads="1"/>
          </p:cNvSpPr>
          <p:nvPr>
            <p:ph idx="1"/>
          </p:nvPr>
        </p:nvSpPr>
        <p:spPr>
          <a:xfrm>
            <a:off x="191344" y="1052736"/>
            <a:ext cx="11306224" cy="4536504"/>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a:latin typeface="Times New Roman" panose="02020603050405020304" pitchFamily="18" charset="0"/>
              <a:cs typeface="Times New Roman" panose="02020603050405020304" pitchFamily="18" charset="0"/>
            </a:endParaRPr>
          </a:p>
          <a:p>
            <a:pPr marL="45720" lvl="0" indent="0" algn="just">
              <a:buNone/>
            </a:pPr>
            <a:endParaRPr lang="en-IN" sz="2400" dirty="0">
              <a:latin typeface="Times New Roman" panose="02020603050405020304" pitchFamily="18" charset="0"/>
              <a:cs typeface="Times New Roman" panose="02020603050405020304" pitchFamily="18" charset="0"/>
            </a:endParaRPr>
          </a:p>
          <a:p>
            <a:pPr marL="45720" lvl="0" indent="0" algn="just">
              <a:buNone/>
            </a:pPr>
            <a:endParaRPr lang="en-IN" sz="2400" dirty="0" smtClean="0">
              <a:latin typeface="Times New Roman" panose="02020603050405020304" pitchFamily="18" charset="0"/>
              <a:cs typeface="Times New Roman" panose="02020603050405020304" pitchFamily="18" charset="0"/>
            </a:endParaRPr>
          </a:p>
          <a:p>
            <a:pPr lvl="0" algn="just"/>
            <a:endParaRPr lang="en-IN" sz="2400" dirty="0">
              <a:latin typeface="Times New Roman" panose="02020603050405020304" pitchFamily="18" charset="0"/>
              <a:cs typeface="Times New Roman" panose="02020603050405020304" pitchFamily="18" charset="0"/>
            </a:endParaRPr>
          </a:p>
          <a:p>
            <a:pPr marL="45720" lvl="0" indent="0" algn="just">
              <a:buNone/>
            </a:pPr>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i="1"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551384" y="1634902"/>
            <a:ext cx="11277600" cy="4797896"/>
          </a:xfrm>
          <a:prstGeom prst="rect">
            <a:avLst/>
          </a:prstGeom>
        </p:spPr>
        <p:txBody>
          <a:bodyPr vert="horz" lIns="91440" tIns="45720" rIns="91440" bIns="45720" numCol="1" rtlCol="0">
            <a:normAutofit fontScale="25000" lnSpcReduction="20000"/>
          </a:bodyPr>
          <a:lstStyle/>
          <a:p>
            <a:pPr marL="274320" marR="0" lvl="0" indent="-228600" algn="l" defTabSz="914400" rtl="0" eaLnBrk="1" fontAlgn="auto" latinLnBrk="0" hangingPunct="1">
              <a:lnSpc>
                <a:spcPct val="80000"/>
              </a:lnSpc>
              <a:spcBef>
                <a:spcPts val="1800"/>
              </a:spcBef>
              <a:spcAft>
                <a:spcPts val="0"/>
              </a:spcAft>
              <a:buClr>
                <a:schemeClr val="tx2"/>
              </a:buClr>
              <a:buSzPct val="80000"/>
              <a:buFont typeface="Wingdings" panose="05000000000000000000" pitchFamily="2" charset="2"/>
              <a:buChar char="n"/>
              <a:defRPr/>
            </a:pPr>
            <a:endParaRPr kumimoji="0" lang="en-US" sz="2000" b="1" i="0" u="none" strike="noStrike" kern="1200" cap="none" spc="0" normalizeH="0" baseline="0" noProof="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p>
            <a:pPr marL="1143000" lvl="0" indent="-1143000" algn="just">
              <a:buFont typeface="Wingdings" panose="05000000000000000000" pitchFamily="2" charset="2"/>
              <a:buChar char="v"/>
            </a:pPr>
            <a:endParaRPr lang="en-US" alt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r>
              <a:rPr lang="en-US" altLang="en-IN" sz="12800" dirty="0" smtClean="0">
                <a:solidFill>
                  <a:srgbClr val="002060"/>
                </a:solidFill>
                <a:latin typeface="Garamond" panose="02020404030301010803" pitchFamily="18" charset="0"/>
                <a:cs typeface="Times New Roman" panose="02020603050405020304" pitchFamily="18" charset="0"/>
              </a:rPr>
              <a:t>Appointment/Change in Directors</a:t>
            </a:r>
          </a:p>
          <a:p>
            <a:pPr lvl="0" indent="0" algn="just">
              <a:buFont typeface="Wingdings" panose="05000000000000000000" pitchFamily="2" charset="2"/>
              <a:buNone/>
            </a:pPr>
            <a:endParaRPr 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endParaRPr 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r>
              <a:rPr lang="en-IN" sz="12800" dirty="0" smtClean="0">
                <a:solidFill>
                  <a:srgbClr val="002060"/>
                </a:solidFill>
                <a:latin typeface="Garamond" panose="02020404030301010803" pitchFamily="18" charset="0"/>
                <a:cs typeface="Times New Roman" panose="02020603050405020304" pitchFamily="18" charset="0"/>
              </a:rPr>
              <a:t>Annual Filing</a:t>
            </a:r>
          </a:p>
          <a:p>
            <a:pPr marL="1143000" lvl="0" indent="-1143000" algn="just">
              <a:buFont typeface="Wingdings" panose="05000000000000000000" pitchFamily="2" charset="2"/>
              <a:buChar char="v"/>
            </a:pPr>
            <a:endParaRPr 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endParaRPr 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r>
              <a:rPr lang="en-IN" sz="12800" dirty="0" smtClean="0">
                <a:solidFill>
                  <a:srgbClr val="002060"/>
                </a:solidFill>
                <a:latin typeface="Garamond" panose="02020404030301010803" pitchFamily="18" charset="0"/>
                <a:cs typeface="Times New Roman" panose="02020603050405020304" pitchFamily="18" charset="0"/>
                <a:sym typeface="+mn-ea"/>
              </a:rPr>
              <a:t>Strike off of Companies u/s 248(2)</a:t>
            </a:r>
            <a:endParaRPr lang="en-IN" sz="12800" dirty="0">
              <a:solidFill>
                <a:srgbClr val="002060"/>
              </a:solidFill>
              <a:latin typeface="Garamond" panose="02020404030301010803" pitchFamily="18" charset="0"/>
              <a:cs typeface="Times New Roman" panose="02020603050405020304" pitchFamily="18" charset="0"/>
            </a:endParaRPr>
          </a:p>
          <a:p>
            <a:pPr algn="just">
              <a:spcBef>
                <a:spcPts val="1800"/>
              </a:spcBef>
              <a:buClr>
                <a:schemeClr val="tx2"/>
              </a:buClr>
              <a:buSzPct val="80000"/>
              <a:defRPr/>
            </a:pPr>
            <a:endParaRPr lang="en-IN" sz="12800" dirty="0" smtClean="0">
              <a:solidFill>
                <a:schemeClr val="tx2">
                  <a:lumMod val="75000"/>
                </a:schemeClr>
              </a:solidFill>
              <a:latin typeface="Garamond" panose="02020404030301010803" pitchFamily="18" charset="0"/>
              <a:cs typeface="Times New Roman" panose="02020603050405020304" pitchFamily="18" charset="0"/>
            </a:endParaRPr>
          </a:p>
          <a:p>
            <a:pPr marL="274320" indent="-228600" algn="just">
              <a:lnSpc>
                <a:spcPct val="70000"/>
              </a:lnSpc>
              <a:spcBef>
                <a:spcPts val="1800"/>
              </a:spcBef>
              <a:buClr>
                <a:schemeClr val="tx2"/>
              </a:buClr>
              <a:buSzPct val="80000"/>
              <a:buFont typeface="Wingdings" panose="05000000000000000000" pitchFamily="2" charset="2"/>
              <a:buChar char="Ø"/>
              <a:defRPr/>
            </a:pPr>
            <a:endParaRPr lang="en-IN" sz="12800" dirty="0" smtClean="0">
              <a:solidFill>
                <a:schemeClr val="tx2">
                  <a:lumMod val="75000"/>
                </a:schemeClr>
              </a:solidFill>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51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2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2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2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27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2852936"/>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smtClean="0"/>
              <a:t>Incorporation and related MCA Forms</a:t>
            </a:r>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7540" y="0"/>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smtClean="0"/>
              <a:t>Incorporation and related MCA Forms</a:t>
            </a:r>
            <a:endParaRPr lang="en-US" dirty="0"/>
          </a:p>
        </p:txBody>
      </p:sp>
      <p:sp>
        <p:nvSpPr>
          <p:cNvPr id="3" name="TextBox 2"/>
          <p:cNvSpPr txBox="1"/>
          <p:nvPr/>
        </p:nvSpPr>
        <p:spPr>
          <a:xfrm>
            <a:off x="119336" y="1484784"/>
            <a:ext cx="10009112" cy="7386638"/>
          </a:xfrm>
          <a:prstGeom prst="rect">
            <a:avLst/>
          </a:prstGeom>
          <a:noFill/>
        </p:spPr>
        <p:txBody>
          <a:bodyPr wrap="square" rtlCol="0">
            <a:spAutoFit/>
          </a:bodyPr>
          <a:lstStyle/>
          <a:p>
            <a:r>
              <a:rPr lang="en-US" sz="3200" dirty="0" smtClean="0">
                <a:solidFill>
                  <a:srgbClr val="002060"/>
                </a:solidFill>
                <a:latin typeface="Garamond" panose="02020404030301010803" pitchFamily="18" charset="0"/>
                <a:cs typeface="Times New Roman" panose="02020603050405020304" pitchFamily="18" charset="0"/>
              </a:rPr>
              <a:t>Incorporation of a Private Company other than OPC</a:t>
            </a:r>
          </a:p>
          <a:p>
            <a:endParaRPr lang="en-US" sz="3200" dirty="0">
              <a:latin typeface="Garamond" panose="02020404030301010803" pitchFamily="18" charset="0"/>
              <a:cs typeface="Times New Roman" panose="02020603050405020304" pitchFamily="18" charset="0"/>
            </a:endParaRPr>
          </a:p>
          <a:p>
            <a:r>
              <a:rPr lang="en-US" sz="3200" u="sng" dirty="0" smtClean="0">
                <a:solidFill>
                  <a:srgbClr val="002060"/>
                </a:solidFill>
                <a:latin typeface="Garamond" panose="02020404030301010803" pitchFamily="18" charset="0"/>
                <a:cs typeface="Times New Roman" panose="02020603050405020304" pitchFamily="18" charset="0"/>
              </a:rPr>
              <a:t>E Forms</a:t>
            </a:r>
          </a:p>
          <a:p>
            <a:endParaRPr lang="en-US" sz="3200" u="sng" dirty="0">
              <a:solidFill>
                <a:srgbClr val="002060"/>
              </a:solidFill>
              <a:latin typeface="Garamond" panose="02020404030301010803" pitchFamily="18" charset="0"/>
              <a:cs typeface="Times New Roman" panose="02020603050405020304" pitchFamily="18" charset="0"/>
            </a:endParaRPr>
          </a:p>
          <a:p>
            <a:r>
              <a:rPr lang="en-US" sz="3200" b="1" dirty="0" smtClean="0">
                <a:solidFill>
                  <a:srgbClr val="002060"/>
                </a:solidFill>
                <a:latin typeface="Garamond" panose="02020404030301010803" pitchFamily="18" charset="0"/>
                <a:cs typeface="Times New Roman" panose="02020603050405020304" pitchFamily="18" charset="0"/>
              </a:rPr>
              <a:t>Spice 32 </a:t>
            </a:r>
            <a:r>
              <a:rPr lang="en-US" sz="3200" dirty="0" smtClean="0">
                <a:solidFill>
                  <a:srgbClr val="002060"/>
                </a:solidFill>
                <a:latin typeface="Garamond" panose="02020404030301010803" pitchFamily="18" charset="0"/>
                <a:cs typeface="Times New Roman" panose="02020603050405020304" pitchFamily="18" charset="0"/>
              </a:rPr>
              <a:t>– Incorporation </a:t>
            </a:r>
          </a:p>
          <a:p>
            <a:endParaRPr lang="en-US" sz="3200" dirty="0">
              <a:solidFill>
                <a:srgbClr val="002060"/>
              </a:solidFill>
              <a:latin typeface="Garamond" panose="02020404030301010803" pitchFamily="18" charset="0"/>
              <a:cs typeface="Times New Roman" panose="02020603050405020304" pitchFamily="18" charset="0"/>
            </a:endParaRPr>
          </a:p>
          <a:p>
            <a:r>
              <a:rPr lang="en-US" sz="3200" b="1" dirty="0" smtClean="0">
                <a:solidFill>
                  <a:srgbClr val="002060"/>
                </a:solidFill>
                <a:latin typeface="Garamond" panose="02020404030301010803" pitchFamily="18" charset="0"/>
                <a:cs typeface="Times New Roman" panose="02020603050405020304" pitchFamily="18" charset="0"/>
              </a:rPr>
              <a:t>Spice 33</a:t>
            </a:r>
            <a:r>
              <a:rPr lang="en-US" sz="3200" dirty="0" smtClean="0">
                <a:solidFill>
                  <a:srgbClr val="002060"/>
                </a:solidFill>
                <a:latin typeface="Garamond" panose="02020404030301010803" pitchFamily="18" charset="0"/>
                <a:cs typeface="Times New Roman" panose="02020603050405020304" pitchFamily="18" charset="0"/>
              </a:rPr>
              <a:t> – e Memorandum of Association</a:t>
            </a:r>
          </a:p>
          <a:p>
            <a:endParaRPr lang="en-US" sz="3200" dirty="0">
              <a:solidFill>
                <a:srgbClr val="002060"/>
              </a:solidFill>
              <a:latin typeface="Garamond" panose="02020404030301010803" pitchFamily="18" charset="0"/>
              <a:cs typeface="Times New Roman" panose="02020603050405020304" pitchFamily="18" charset="0"/>
            </a:endParaRPr>
          </a:p>
          <a:p>
            <a:r>
              <a:rPr lang="en-US" sz="3200" b="1" dirty="0" smtClean="0">
                <a:solidFill>
                  <a:srgbClr val="002060"/>
                </a:solidFill>
                <a:latin typeface="Garamond" panose="02020404030301010803" pitchFamily="18" charset="0"/>
                <a:cs typeface="Times New Roman" panose="02020603050405020304" pitchFamily="18" charset="0"/>
              </a:rPr>
              <a:t>Spice 34 </a:t>
            </a:r>
            <a:r>
              <a:rPr lang="en-US" sz="3200" dirty="0" smtClean="0">
                <a:solidFill>
                  <a:srgbClr val="002060"/>
                </a:solidFill>
                <a:latin typeface="Garamond" panose="02020404030301010803" pitchFamily="18" charset="0"/>
                <a:cs typeface="Times New Roman" panose="02020603050405020304" pitchFamily="18" charset="0"/>
              </a:rPr>
              <a:t>– e Articles of Association</a:t>
            </a:r>
          </a:p>
          <a:p>
            <a:endParaRPr lang="en-US" sz="3200" dirty="0" smtClean="0">
              <a:latin typeface="Garamond" panose="02020404030301010803" pitchFamily="18" charset="0"/>
              <a:cs typeface="Times New Roman" panose="02020603050405020304" pitchFamily="18" charset="0"/>
            </a:endParaRPr>
          </a:p>
          <a:p>
            <a:endParaRPr lang="en-US" sz="3200" dirty="0">
              <a:latin typeface="Garamond" panose="02020404030301010803" pitchFamily="18" charset="0"/>
              <a:cs typeface="Times New Roman" panose="02020603050405020304" pitchFamily="18" charset="0"/>
            </a:endParaRPr>
          </a:p>
          <a:p>
            <a:endParaRPr lang="en-US" sz="3200" dirty="0" smtClean="0">
              <a:latin typeface="Garamond" panose="02020404030301010803" pitchFamily="18" charset="0"/>
              <a:cs typeface="Times New Roman" panose="02020603050405020304" pitchFamily="18" charset="0"/>
            </a:endParaRPr>
          </a:p>
          <a:p>
            <a:endParaRPr lang="en-US" dirty="0"/>
          </a:p>
          <a:p>
            <a:endParaRPr lang="en-US" dirty="0" smtClean="0"/>
          </a:p>
          <a:p>
            <a:endParaRPr lang="en-US" dirty="0"/>
          </a:p>
          <a:p>
            <a:endParaRPr lang="en-US" dirty="0" smtClean="0"/>
          </a:p>
          <a:p>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7540" y="0"/>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smtClean="0"/>
              <a:t>Incorporation and related MCA Forms</a:t>
            </a:r>
            <a:endParaRPr lang="en-US" dirty="0"/>
          </a:p>
        </p:txBody>
      </p:sp>
      <p:sp>
        <p:nvSpPr>
          <p:cNvPr id="3" name="TextBox 2"/>
          <p:cNvSpPr txBox="1"/>
          <p:nvPr/>
        </p:nvSpPr>
        <p:spPr>
          <a:xfrm>
            <a:off x="119336" y="1484784"/>
            <a:ext cx="10009112" cy="6401753"/>
          </a:xfrm>
          <a:prstGeom prst="rect">
            <a:avLst/>
          </a:prstGeom>
          <a:noFill/>
        </p:spPr>
        <p:txBody>
          <a:bodyPr wrap="square" rtlCol="0">
            <a:spAutoFit/>
          </a:bodyPr>
          <a:lstStyle/>
          <a:p>
            <a:r>
              <a:rPr lang="en-US" sz="3200" dirty="0" smtClean="0">
                <a:solidFill>
                  <a:srgbClr val="002060"/>
                </a:solidFill>
                <a:latin typeface="Garamond" panose="02020404030301010803" pitchFamily="18" charset="0"/>
                <a:cs typeface="Times New Roman" panose="02020603050405020304" pitchFamily="18" charset="0"/>
              </a:rPr>
              <a:t>Incorporation of a Private Company other than OPC</a:t>
            </a:r>
          </a:p>
          <a:p>
            <a:endParaRPr lang="en-US" sz="3200" dirty="0">
              <a:latin typeface="Garamond" panose="02020404030301010803" pitchFamily="18" charset="0"/>
              <a:cs typeface="Times New Roman" panose="02020603050405020304" pitchFamily="18" charset="0"/>
            </a:endParaRPr>
          </a:p>
          <a:p>
            <a:r>
              <a:rPr lang="en-US" sz="3200" u="sng" dirty="0" smtClean="0">
                <a:solidFill>
                  <a:srgbClr val="002060"/>
                </a:solidFill>
                <a:latin typeface="Garamond" panose="02020404030301010803" pitchFamily="18" charset="0"/>
                <a:cs typeface="Times New Roman" panose="02020603050405020304" pitchFamily="18" charset="0"/>
              </a:rPr>
              <a:t>E Forms</a:t>
            </a:r>
          </a:p>
          <a:p>
            <a:endParaRPr lang="en-US" sz="3200" u="sng" dirty="0">
              <a:solidFill>
                <a:srgbClr val="002060"/>
              </a:solidFill>
              <a:latin typeface="Garamond" panose="02020404030301010803" pitchFamily="18" charset="0"/>
              <a:cs typeface="Times New Roman" panose="02020603050405020304" pitchFamily="18" charset="0"/>
            </a:endParaRPr>
          </a:p>
          <a:p>
            <a:r>
              <a:rPr lang="en-US" sz="3200" b="1" dirty="0" smtClean="0">
                <a:solidFill>
                  <a:srgbClr val="002060"/>
                </a:solidFill>
                <a:latin typeface="Garamond" panose="02020404030301010803" pitchFamily="18" charset="0"/>
                <a:cs typeface="Times New Roman" panose="02020603050405020304" pitchFamily="18" charset="0"/>
              </a:rPr>
              <a:t>INC 22 – Intimation of Registered Office Address</a:t>
            </a:r>
          </a:p>
          <a:p>
            <a:endParaRPr lang="en-US" sz="3200" b="1" dirty="0">
              <a:solidFill>
                <a:srgbClr val="002060"/>
              </a:solidFill>
              <a:latin typeface="Garamond" panose="02020404030301010803" pitchFamily="18" charset="0"/>
              <a:cs typeface="Times New Roman" panose="02020603050405020304" pitchFamily="18" charset="0"/>
            </a:endParaRPr>
          </a:p>
          <a:p>
            <a:r>
              <a:rPr lang="en-US" sz="3200" b="1" dirty="0" smtClean="0">
                <a:solidFill>
                  <a:srgbClr val="002060"/>
                </a:solidFill>
                <a:latin typeface="Garamond" panose="02020404030301010803" pitchFamily="18" charset="0"/>
                <a:cs typeface="Times New Roman" panose="02020603050405020304" pitchFamily="18" charset="0"/>
              </a:rPr>
              <a:t>INC 20A – Filing on Commencement of Business</a:t>
            </a:r>
            <a:endParaRPr lang="en-US" sz="3200" dirty="0" smtClean="0">
              <a:solidFill>
                <a:srgbClr val="002060"/>
              </a:solidFill>
              <a:latin typeface="Garamond" panose="02020404030301010803" pitchFamily="18" charset="0"/>
              <a:cs typeface="Times New Roman" panose="02020603050405020304" pitchFamily="18" charset="0"/>
            </a:endParaRPr>
          </a:p>
          <a:p>
            <a:endParaRPr lang="en-US" sz="3200" dirty="0" smtClean="0">
              <a:latin typeface="Garamond" panose="02020404030301010803" pitchFamily="18" charset="0"/>
              <a:cs typeface="Times New Roman" panose="02020603050405020304" pitchFamily="18" charset="0"/>
            </a:endParaRPr>
          </a:p>
          <a:p>
            <a:endParaRPr lang="en-US" sz="3200" dirty="0">
              <a:latin typeface="Garamond" panose="02020404030301010803" pitchFamily="18" charset="0"/>
              <a:cs typeface="Times New Roman" panose="02020603050405020304" pitchFamily="18" charset="0"/>
            </a:endParaRPr>
          </a:p>
          <a:p>
            <a:endParaRPr lang="en-US" sz="3200" dirty="0" smtClean="0">
              <a:latin typeface="Garamond" panose="02020404030301010803" pitchFamily="18" charset="0"/>
              <a:cs typeface="Times New Roman" panose="02020603050405020304" pitchFamily="18" charset="0"/>
            </a:endParaRPr>
          </a:p>
          <a:p>
            <a:endParaRPr lang="en-US" dirty="0"/>
          </a:p>
          <a:p>
            <a:endParaRPr lang="en-US" dirty="0" smtClean="0"/>
          </a:p>
          <a:p>
            <a:endParaRPr lang="en-US" dirty="0"/>
          </a:p>
          <a:p>
            <a:endParaRPr lang="en-US" dirty="0" smtClean="0"/>
          </a:p>
          <a:p>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7540" y="0"/>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smtClean="0"/>
              <a:t>Incorporation and related MCA Forms</a:t>
            </a:r>
            <a:endParaRPr lang="en-US" dirty="0"/>
          </a:p>
        </p:txBody>
      </p:sp>
      <p:sp>
        <p:nvSpPr>
          <p:cNvPr id="3" name="TextBox 2"/>
          <p:cNvSpPr txBox="1"/>
          <p:nvPr/>
        </p:nvSpPr>
        <p:spPr>
          <a:xfrm>
            <a:off x="119336" y="1258089"/>
            <a:ext cx="10009112" cy="8371523"/>
          </a:xfrm>
          <a:prstGeom prst="rect">
            <a:avLst/>
          </a:prstGeom>
          <a:noFill/>
        </p:spPr>
        <p:txBody>
          <a:bodyPr wrap="square" rtlCol="0">
            <a:spAutoFit/>
          </a:bodyPr>
          <a:lstStyle/>
          <a:p>
            <a:r>
              <a:rPr lang="en-US" sz="3200" dirty="0" smtClean="0">
                <a:solidFill>
                  <a:srgbClr val="002060"/>
                </a:solidFill>
                <a:latin typeface="Garamond" panose="02020404030301010803" pitchFamily="18" charset="0"/>
                <a:cs typeface="Times New Roman" panose="02020603050405020304" pitchFamily="18" charset="0"/>
              </a:rPr>
              <a:t>Incorporation of a Private Company other than OPC</a:t>
            </a:r>
          </a:p>
          <a:p>
            <a:endParaRPr lang="en-US" sz="3200" dirty="0">
              <a:latin typeface="Garamond" panose="02020404030301010803" pitchFamily="18" charset="0"/>
              <a:cs typeface="Times New Roman" panose="02020603050405020304" pitchFamily="18" charset="0"/>
            </a:endParaRPr>
          </a:p>
          <a:p>
            <a:r>
              <a:rPr lang="en-US" sz="3200" u="sng" dirty="0" smtClean="0">
                <a:solidFill>
                  <a:srgbClr val="002060"/>
                </a:solidFill>
                <a:latin typeface="Garamond" panose="02020404030301010803" pitchFamily="18" charset="0"/>
                <a:cs typeface="Times New Roman" panose="02020603050405020304" pitchFamily="18" charset="0"/>
              </a:rPr>
              <a:t>Non E Forms</a:t>
            </a:r>
          </a:p>
          <a:p>
            <a:endParaRPr lang="en-US" sz="3200" u="sng" dirty="0">
              <a:solidFill>
                <a:srgbClr val="002060"/>
              </a:solidFill>
              <a:latin typeface="Garamond" panose="02020404030301010803" pitchFamily="18" charset="0"/>
              <a:cs typeface="Times New Roman" panose="02020603050405020304" pitchFamily="18" charset="0"/>
            </a:endParaRPr>
          </a:p>
          <a:p>
            <a:r>
              <a:rPr lang="en-US" sz="3200" b="1" dirty="0" smtClean="0">
                <a:solidFill>
                  <a:srgbClr val="002060"/>
                </a:solidFill>
                <a:latin typeface="Garamond" panose="02020404030301010803" pitchFamily="18" charset="0"/>
                <a:cs typeface="Times New Roman" panose="02020603050405020304" pitchFamily="18" charset="0"/>
              </a:rPr>
              <a:t>DIR 2 </a:t>
            </a:r>
            <a:r>
              <a:rPr lang="en-US" sz="3200" dirty="0" smtClean="0">
                <a:solidFill>
                  <a:srgbClr val="002060"/>
                </a:solidFill>
                <a:latin typeface="Garamond" panose="02020404030301010803" pitchFamily="18" charset="0"/>
                <a:cs typeface="Times New Roman" panose="02020603050405020304" pitchFamily="18" charset="0"/>
              </a:rPr>
              <a:t>– Consent of Director</a:t>
            </a:r>
          </a:p>
          <a:p>
            <a:endParaRPr lang="en-US" sz="3200" dirty="0">
              <a:solidFill>
                <a:srgbClr val="002060"/>
              </a:solidFill>
              <a:latin typeface="Garamond" panose="02020404030301010803" pitchFamily="18" charset="0"/>
              <a:cs typeface="Times New Roman" panose="02020603050405020304" pitchFamily="18" charset="0"/>
            </a:endParaRPr>
          </a:p>
          <a:p>
            <a:r>
              <a:rPr lang="en-US" sz="3200" b="1" dirty="0" smtClean="0">
                <a:solidFill>
                  <a:srgbClr val="002060"/>
                </a:solidFill>
                <a:latin typeface="Garamond" panose="02020404030301010803" pitchFamily="18" charset="0"/>
                <a:cs typeface="Times New Roman" panose="02020603050405020304" pitchFamily="18" charset="0"/>
              </a:rPr>
              <a:t>INC 9 </a:t>
            </a:r>
            <a:r>
              <a:rPr lang="en-US" sz="3200" dirty="0" smtClean="0">
                <a:solidFill>
                  <a:srgbClr val="002060"/>
                </a:solidFill>
                <a:latin typeface="Garamond" panose="02020404030301010803" pitchFamily="18" charset="0"/>
                <a:cs typeface="Times New Roman" panose="02020603050405020304" pitchFamily="18" charset="0"/>
              </a:rPr>
              <a:t>– Declaration by Directors &amp; Subscribers</a:t>
            </a:r>
          </a:p>
          <a:p>
            <a:endParaRPr lang="en-US" sz="3200" dirty="0">
              <a:solidFill>
                <a:srgbClr val="002060"/>
              </a:solidFill>
              <a:latin typeface="Garamond" panose="02020404030301010803" pitchFamily="18" charset="0"/>
              <a:cs typeface="Times New Roman" panose="02020603050405020304" pitchFamily="18" charset="0"/>
            </a:endParaRPr>
          </a:p>
          <a:p>
            <a:r>
              <a:rPr lang="en-US" sz="3200" b="1" dirty="0" smtClean="0">
                <a:solidFill>
                  <a:srgbClr val="002060"/>
                </a:solidFill>
                <a:latin typeface="Garamond" panose="02020404030301010803" pitchFamily="18" charset="0"/>
                <a:cs typeface="Times New Roman" panose="02020603050405020304" pitchFamily="18" charset="0"/>
              </a:rPr>
              <a:t>INC 8 </a:t>
            </a:r>
            <a:r>
              <a:rPr lang="en-US" sz="3200" dirty="0" smtClean="0">
                <a:solidFill>
                  <a:srgbClr val="002060"/>
                </a:solidFill>
                <a:latin typeface="Garamond" panose="02020404030301010803" pitchFamily="18" charset="0"/>
                <a:cs typeface="Times New Roman" panose="02020603050405020304" pitchFamily="18" charset="0"/>
              </a:rPr>
              <a:t>– Declaration by professional</a:t>
            </a:r>
          </a:p>
          <a:p>
            <a:endParaRPr lang="en-US" sz="3200" dirty="0">
              <a:solidFill>
                <a:srgbClr val="002060"/>
              </a:solidFill>
              <a:latin typeface="Garamond" panose="02020404030301010803" pitchFamily="18" charset="0"/>
              <a:cs typeface="Times New Roman" panose="02020603050405020304" pitchFamily="18" charset="0"/>
            </a:endParaRPr>
          </a:p>
          <a:p>
            <a:r>
              <a:rPr lang="en-US" sz="3200" dirty="0" smtClean="0">
                <a:solidFill>
                  <a:srgbClr val="002060"/>
                </a:solidFill>
                <a:latin typeface="Garamond" panose="02020404030301010803" pitchFamily="18" charset="0"/>
                <a:cs typeface="Times New Roman" panose="02020603050405020304" pitchFamily="18" charset="0"/>
              </a:rPr>
              <a:t>Declaration by First Subscribers</a:t>
            </a:r>
          </a:p>
          <a:p>
            <a:endParaRPr lang="en-US" sz="3200" dirty="0" smtClean="0">
              <a:latin typeface="Garamond" panose="02020404030301010803" pitchFamily="18" charset="0"/>
              <a:cs typeface="Times New Roman" panose="02020603050405020304" pitchFamily="18" charset="0"/>
            </a:endParaRPr>
          </a:p>
          <a:p>
            <a:endParaRPr lang="en-US" sz="3200" dirty="0">
              <a:latin typeface="Garamond" panose="02020404030301010803" pitchFamily="18" charset="0"/>
              <a:cs typeface="Times New Roman" panose="02020603050405020304" pitchFamily="18" charset="0"/>
            </a:endParaRPr>
          </a:p>
          <a:p>
            <a:endParaRPr lang="en-US" sz="3200" dirty="0" smtClean="0">
              <a:latin typeface="Garamond" panose="02020404030301010803" pitchFamily="18" charset="0"/>
              <a:cs typeface="Times New Roman" panose="02020603050405020304" pitchFamily="18" charset="0"/>
            </a:endParaRPr>
          </a:p>
          <a:p>
            <a:endParaRPr lang="en-US" dirty="0"/>
          </a:p>
          <a:p>
            <a:endParaRPr lang="en-US" dirty="0" smtClean="0"/>
          </a:p>
          <a:p>
            <a:endParaRPr lang="en-US" dirty="0"/>
          </a:p>
          <a:p>
            <a:endParaRPr lang="en-US" dirty="0" smtClean="0"/>
          </a:p>
          <a:p>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7540" y="0"/>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smtClean="0"/>
              <a:t>Incorporation and related MCA Forms</a:t>
            </a:r>
            <a:endParaRPr lang="en-US" dirty="0"/>
          </a:p>
        </p:txBody>
      </p:sp>
      <p:sp>
        <p:nvSpPr>
          <p:cNvPr id="3" name="TextBox 2"/>
          <p:cNvSpPr txBox="1"/>
          <p:nvPr/>
        </p:nvSpPr>
        <p:spPr>
          <a:xfrm>
            <a:off x="119336" y="1484784"/>
            <a:ext cx="10009112" cy="8371523"/>
          </a:xfrm>
          <a:prstGeom prst="rect">
            <a:avLst/>
          </a:prstGeom>
          <a:noFill/>
        </p:spPr>
        <p:txBody>
          <a:bodyPr wrap="square" rtlCol="0">
            <a:spAutoFit/>
          </a:bodyPr>
          <a:lstStyle/>
          <a:p>
            <a:r>
              <a:rPr lang="en-US" sz="3200" dirty="0" smtClean="0">
                <a:solidFill>
                  <a:srgbClr val="002060"/>
                </a:solidFill>
                <a:latin typeface="Garamond" panose="02020404030301010803" pitchFamily="18" charset="0"/>
                <a:cs typeface="Times New Roman" panose="02020603050405020304" pitchFamily="18" charset="0"/>
              </a:rPr>
              <a:t>Change in Name and Registered Office Address</a:t>
            </a:r>
          </a:p>
          <a:p>
            <a:endParaRPr lang="en-US" sz="3200" dirty="0">
              <a:latin typeface="Garamond" panose="02020404030301010803" pitchFamily="18" charset="0"/>
              <a:cs typeface="Times New Roman" panose="02020603050405020304" pitchFamily="18" charset="0"/>
            </a:endParaRPr>
          </a:p>
          <a:p>
            <a:r>
              <a:rPr lang="en-US" sz="3200" u="sng" dirty="0" smtClean="0">
                <a:solidFill>
                  <a:srgbClr val="002060"/>
                </a:solidFill>
                <a:latin typeface="Garamond" panose="02020404030301010803" pitchFamily="18" charset="0"/>
                <a:cs typeface="Times New Roman" panose="02020603050405020304" pitchFamily="18" charset="0"/>
              </a:rPr>
              <a:t>E Forms</a:t>
            </a:r>
          </a:p>
          <a:p>
            <a:endParaRPr lang="en-US" sz="3200" u="sng" dirty="0">
              <a:solidFill>
                <a:srgbClr val="002060"/>
              </a:solidFill>
              <a:latin typeface="Garamond" panose="02020404030301010803" pitchFamily="18" charset="0"/>
              <a:cs typeface="Times New Roman" panose="02020603050405020304" pitchFamily="18" charset="0"/>
            </a:endParaRPr>
          </a:p>
          <a:p>
            <a:r>
              <a:rPr lang="en-US" sz="3200" b="1" dirty="0" smtClean="0">
                <a:solidFill>
                  <a:srgbClr val="002060"/>
                </a:solidFill>
                <a:latin typeface="Garamond" panose="02020404030301010803" pitchFamily="18" charset="0"/>
                <a:cs typeface="Times New Roman" panose="02020603050405020304" pitchFamily="18" charset="0"/>
              </a:rPr>
              <a:t>INC 24 </a:t>
            </a:r>
            <a:r>
              <a:rPr lang="en-US" sz="3200" dirty="0" smtClean="0">
                <a:solidFill>
                  <a:srgbClr val="002060"/>
                </a:solidFill>
                <a:latin typeface="Garamond" panose="02020404030301010803" pitchFamily="18" charset="0"/>
                <a:cs typeface="Times New Roman" panose="02020603050405020304" pitchFamily="18" charset="0"/>
              </a:rPr>
              <a:t>– Application seeking permission for change in name</a:t>
            </a:r>
          </a:p>
          <a:p>
            <a:endParaRPr lang="en-US" sz="3200" dirty="0">
              <a:solidFill>
                <a:srgbClr val="002060"/>
              </a:solidFill>
              <a:latin typeface="Garamond" panose="02020404030301010803" pitchFamily="18" charset="0"/>
              <a:cs typeface="Times New Roman" panose="02020603050405020304" pitchFamily="18" charset="0"/>
            </a:endParaRPr>
          </a:p>
          <a:p>
            <a:r>
              <a:rPr lang="en-US" sz="3200" b="1" dirty="0" smtClean="0">
                <a:solidFill>
                  <a:srgbClr val="002060"/>
                </a:solidFill>
                <a:latin typeface="Garamond" panose="02020404030301010803" pitchFamily="18" charset="0"/>
                <a:cs typeface="Times New Roman" panose="02020603050405020304" pitchFamily="18" charset="0"/>
              </a:rPr>
              <a:t>INC 23 </a:t>
            </a:r>
            <a:r>
              <a:rPr lang="en-US" sz="3200" dirty="0" smtClean="0">
                <a:solidFill>
                  <a:srgbClr val="002060"/>
                </a:solidFill>
                <a:latin typeface="Garamond" panose="02020404030301010803" pitchFamily="18" charset="0"/>
                <a:cs typeface="Times New Roman" panose="02020603050405020304" pitchFamily="18" charset="0"/>
              </a:rPr>
              <a:t>– Shift in Registered Office from one state to another</a:t>
            </a:r>
          </a:p>
          <a:p>
            <a:endParaRPr lang="en-US" sz="3200" dirty="0">
              <a:solidFill>
                <a:srgbClr val="002060"/>
              </a:solidFill>
              <a:latin typeface="Garamond" panose="02020404030301010803" pitchFamily="18" charset="0"/>
              <a:cs typeface="Times New Roman" panose="02020603050405020304" pitchFamily="18" charset="0"/>
            </a:endParaRPr>
          </a:p>
          <a:p>
            <a:pPr algn="just"/>
            <a:r>
              <a:rPr lang="en-US" sz="3200" b="1" dirty="0" smtClean="0">
                <a:solidFill>
                  <a:srgbClr val="002060"/>
                </a:solidFill>
                <a:latin typeface="Garamond" panose="02020404030301010803" pitchFamily="18" charset="0"/>
                <a:cs typeface="Times New Roman" panose="02020603050405020304" pitchFamily="18" charset="0"/>
              </a:rPr>
              <a:t>INC 28 </a:t>
            </a:r>
            <a:r>
              <a:rPr lang="en-US" sz="3200" dirty="0" smtClean="0">
                <a:solidFill>
                  <a:srgbClr val="002060"/>
                </a:solidFill>
                <a:latin typeface="Garamond" panose="02020404030301010803" pitchFamily="18" charset="0"/>
                <a:cs typeface="Times New Roman" panose="02020603050405020304" pitchFamily="18" charset="0"/>
              </a:rPr>
              <a:t>– Filing of Order of Regional Director permitting change in Registered Office</a:t>
            </a:r>
          </a:p>
          <a:p>
            <a:endParaRPr lang="en-US" sz="3200" dirty="0">
              <a:solidFill>
                <a:srgbClr val="002060"/>
              </a:solidFill>
              <a:latin typeface="Garamond" panose="02020404030301010803" pitchFamily="18" charset="0"/>
              <a:cs typeface="Times New Roman" panose="02020603050405020304" pitchFamily="18" charset="0"/>
            </a:endParaRPr>
          </a:p>
          <a:p>
            <a:endParaRPr lang="en-US" sz="3200" dirty="0" smtClean="0">
              <a:latin typeface="Garamond" panose="02020404030301010803" pitchFamily="18" charset="0"/>
              <a:cs typeface="Times New Roman" panose="02020603050405020304" pitchFamily="18" charset="0"/>
            </a:endParaRPr>
          </a:p>
          <a:p>
            <a:endParaRPr lang="en-US" sz="3200" dirty="0">
              <a:latin typeface="Garamond" panose="02020404030301010803" pitchFamily="18" charset="0"/>
              <a:cs typeface="Times New Roman" panose="02020603050405020304" pitchFamily="18" charset="0"/>
            </a:endParaRPr>
          </a:p>
          <a:p>
            <a:endParaRPr lang="en-US" sz="3200" dirty="0" smtClean="0">
              <a:latin typeface="Garamond" panose="02020404030301010803" pitchFamily="18" charset="0"/>
              <a:cs typeface="Times New Roman" panose="02020603050405020304" pitchFamily="18" charset="0"/>
            </a:endParaRPr>
          </a:p>
          <a:p>
            <a:endParaRPr lang="en-US" dirty="0"/>
          </a:p>
          <a:p>
            <a:endParaRPr lang="en-US" dirty="0" smtClean="0"/>
          </a:p>
          <a:p>
            <a:endParaRPr lang="en-US" dirty="0"/>
          </a:p>
          <a:p>
            <a:endParaRPr lang="en-US" dirty="0" smtClean="0"/>
          </a:p>
          <a:p>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3791744" cy="914400"/>
          </a:xfrm>
          <a:ln>
            <a:solidFill>
              <a:srgbClr val="096AB0"/>
            </a:solidFill>
          </a:ln>
          <a:scene3d>
            <a:camera prst="perspectiveFront"/>
            <a:lightRig rig="threePt" dir="t"/>
          </a:scene3d>
        </p:spPr>
        <p:style>
          <a:lnRef idx="0">
            <a:schemeClr val="accent3"/>
          </a:lnRef>
          <a:fillRef idx="3">
            <a:schemeClr val="accent3"/>
          </a:fillRef>
          <a:effectRef idx="3">
            <a:schemeClr val="accent3"/>
          </a:effectRef>
          <a:fontRef idx="minor">
            <a:schemeClr val="lt1"/>
          </a:fontRef>
        </p:style>
        <p:txBody>
          <a:bodyPr/>
          <a:lstStyle/>
          <a:p>
            <a:pPr>
              <a:defRPr/>
            </a:pPr>
            <a:r>
              <a:rPr lang="en-IN" sz="4400" b="1" dirty="0" smtClean="0">
                <a:latin typeface="Times New Roman" panose="02020603050405020304" pitchFamily="18" charset="0"/>
                <a:cs typeface="Times New Roman" panose="02020603050405020304" pitchFamily="18" charset="0"/>
              </a:rPr>
              <a:t>Highlights</a:t>
            </a:r>
            <a:endParaRPr lang="en-US" sz="3200" b="1" dirty="0" smtClean="0">
              <a:latin typeface="Times New Roman" panose="02020603050405020304" pitchFamily="18" charset="0"/>
              <a:cs typeface="Times New Roman" panose="02020603050405020304" pitchFamily="18" charset="0"/>
            </a:endParaRPr>
          </a:p>
        </p:txBody>
      </p:sp>
      <p:sp>
        <p:nvSpPr>
          <p:cNvPr id="14339" name="Rectangle 3"/>
          <p:cNvSpPr>
            <a:spLocks noGrp="1" noChangeArrowheads="1"/>
          </p:cNvSpPr>
          <p:nvPr>
            <p:ph idx="1"/>
          </p:nvPr>
        </p:nvSpPr>
        <p:spPr>
          <a:xfrm>
            <a:off x="0" y="692696"/>
            <a:ext cx="11306224" cy="5184576"/>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marL="45720" indent="0" algn="just">
              <a:buNone/>
            </a:pPr>
            <a:endParaRPr lang="en-IN" sz="4000" b="1" dirty="0" smtClean="0">
              <a:latin typeface="Times New Roman" panose="02020603050405020304" pitchFamily="18" charset="0"/>
              <a:cs typeface="Times New Roman" panose="02020603050405020304" pitchFamily="18" charset="0"/>
            </a:endParaRPr>
          </a:p>
          <a:p>
            <a:pPr marL="45720" indent="0" algn="just">
              <a:buNone/>
            </a:pPr>
            <a:endParaRPr lang="en-IN" sz="4000" b="1" dirty="0" smtClean="0">
              <a:latin typeface="Times New Roman" panose="02020603050405020304" pitchFamily="18" charset="0"/>
              <a:cs typeface="Times New Roman" panose="02020603050405020304" pitchFamily="18" charset="0"/>
            </a:endParaRPr>
          </a:p>
          <a:p>
            <a:pPr algn="just"/>
            <a:r>
              <a:rPr lang="en-IN" sz="2800" b="1" dirty="0" smtClean="0">
                <a:solidFill>
                  <a:srgbClr val="002060"/>
                </a:solidFill>
                <a:latin typeface="Times New Roman" panose="02020603050405020304" pitchFamily="18" charset="0"/>
                <a:cs typeface="Times New Roman" panose="02020603050405020304" pitchFamily="18" charset="0"/>
              </a:rPr>
              <a:t>Filing of commencement of business made mandatory for Cos incorporated after 02.11.2018 in INC 20A</a:t>
            </a:r>
            <a:endParaRPr lang="en-IN" sz="2800" b="1" dirty="0">
              <a:solidFill>
                <a:srgbClr val="002060"/>
              </a:solidFill>
              <a:latin typeface="Times New Roman" panose="02020603050405020304" pitchFamily="18" charset="0"/>
              <a:cs typeface="Times New Roman" panose="02020603050405020304" pitchFamily="18" charset="0"/>
            </a:endParaRPr>
          </a:p>
          <a:p>
            <a:pPr lvl="0" algn="just">
              <a:buNone/>
            </a:pPr>
            <a:endParaRPr lang="en-IN" sz="2800" b="1" dirty="0" smtClean="0">
              <a:latin typeface="Garamond" panose="02020404030301010803" pitchFamily="18" charset="0"/>
              <a:cs typeface="Times New Roman" panose="02020603050405020304" pitchFamily="18" charset="0"/>
            </a:endParaRPr>
          </a:p>
          <a:p>
            <a:pPr algn="just"/>
            <a:r>
              <a:rPr lang="en-IN" sz="2800" b="1" dirty="0" smtClean="0">
                <a:solidFill>
                  <a:srgbClr val="FF0000"/>
                </a:solidFill>
                <a:latin typeface="Times New Roman" panose="02020603050405020304" pitchFamily="18" charset="0"/>
                <a:cs typeface="Times New Roman" panose="02020603050405020304" pitchFamily="18" charset="0"/>
                <a:sym typeface="+mn-ea"/>
              </a:rPr>
              <a:t>Late filing/Non filing will attract late fee/</a:t>
            </a:r>
            <a:r>
              <a:rPr lang="en-IN" sz="2800" b="1" dirty="0" err="1" smtClean="0">
                <a:solidFill>
                  <a:srgbClr val="FF0000"/>
                </a:solidFill>
                <a:latin typeface="Times New Roman" panose="02020603050405020304" pitchFamily="18" charset="0"/>
                <a:cs typeface="Times New Roman" panose="02020603050405020304" pitchFamily="18" charset="0"/>
                <a:sym typeface="+mn-ea"/>
              </a:rPr>
              <a:t>addl</a:t>
            </a:r>
            <a:r>
              <a:rPr lang="en-IN" sz="2800" b="1" dirty="0" smtClean="0">
                <a:solidFill>
                  <a:srgbClr val="FF0000"/>
                </a:solidFill>
                <a:latin typeface="Times New Roman" panose="02020603050405020304" pitchFamily="18" charset="0"/>
                <a:cs typeface="Times New Roman" panose="02020603050405020304" pitchFamily="18" charset="0"/>
                <a:sym typeface="+mn-ea"/>
              </a:rPr>
              <a:t> fees.</a:t>
            </a:r>
            <a:endParaRPr lang="en-IN" sz="2800" b="1" dirty="0" smtClean="0">
              <a:solidFill>
                <a:srgbClr val="002060"/>
              </a:solidFill>
              <a:latin typeface="Times New Roman" panose="02020603050405020304" pitchFamily="18" charset="0"/>
              <a:cs typeface="Times New Roman" panose="02020603050405020304" pitchFamily="18" charset="0"/>
            </a:endParaRPr>
          </a:p>
          <a:p>
            <a:pPr algn="just">
              <a:buNone/>
            </a:pPr>
            <a:endParaRPr lang="en-IN" sz="2800" dirty="0" smtClean="0">
              <a:latin typeface="Garamond" panose="02020404030301010803" pitchFamily="18" charset="0"/>
              <a:cs typeface="Times New Roman" panose="02020603050405020304" pitchFamily="18" charset="0"/>
            </a:endParaRPr>
          </a:p>
          <a:p>
            <a:pPr marL="45720" lvl="0" indent="0" algn="just">
              <a:buNone/>
            </a:pPr>
            <a:endParaRPr lang="en-IN" sz="2800" dirty="0" smtClean="0">
              <a:latin typeface="Times New Roman" panose="02020603050405020304" pitchFamily="18" charset="0"/>
              <a:cs typeface="Times New Roman" panose="02020603050405020304" pitchFamily="18" charset="0"/>
            </a:endParaRPr>
          </a:p>
          <a:p>
            <a:pPr lvl="0" algn="just">
              <a:buNone/>
            </a:pPr>
            <a:endParaRPr lang="en-IN" sz="28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lgn="ct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pic>
        <p:nvPicPr>
          <p:cNvPr id="9" name="Picture 8" descr="download (1).jpg"/>
          <p:cNvPicPr>
            <a:picLocks noChangeAspect="1"/>
          </p:cNvPicPr>
          <p:nvPr/>
        </p:nvPicPr>
        <p:blipFill>
          <a:blip r:embed="rId3" cstate="print"/>
          <a:stretch>
            <a:fillRect/>
          </a:stretch>
        </p:blipFill>
        <p:spPr>
          <a:xfrm>
            <a:off x="9768408" y="53725"/>
            <a:ext cx="2286000" cy="1943100"/>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39">
                                            <p:txEl>
                                              <p:pRg st="3" end="3"/>
                                            </p:txEl>
                                          </p:spTgt>
                                        </p:tgtEl>
                                        <p:attrNameLst>
                                          <p:attrName>style.visibility</p:attrName>
                                        </p:attrNameLst>
                                      </p:cBhvr>
                                      <p:to>
                                        <p:strVal val="visible"/>
                                      </p:to>
                                    </p:set>
                                    <p:anim calcmode="lin" valueType="num">
                                      <p:cBhvr additive="base">
                                        <p:cTn id="7" dur="5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339">
                                            <p:txEl>
                                              <p:pRg st="5" end="5"/>
                                            </p:txEl>
                                          </p:spTgt>
                                        </p:tgtEl>
                                        <p:attrNameLst>
                                          <p:attrName>style.visibility</p:attrName>
                                        </p:attrNameLst>
                                      </p:cBhvr>
                                      <p:to>
                                        <p:strVal val="visible"/>
                                      </p:to>
                                    </p:set>
                                    <p:anim calcmode="lin" valueType="num">
                                      <p:cBhvr additive="base">
                                        <p:cTn id="13" dur="500" fill="hold"/>
                                        <p:tgtEl>
                                          <p:spTgt spid="14339">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33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1"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animEffect transition="in" filter="fade">
                                      <p:cBhvr>
                                        <p:cTn id="19" dur="1000"/>
                                        <p:tgtEl>
                                          <p:spTgt spid="14339">
                                            <p:txEl>
                                              <p:pRg st="3" end="3"/>
                                            </p:txEl>
                                          </p:spTgt>
                                        </p:tgtEl>
                                      </p:cBhvr>
                                    </p:animEffect>
                                    <p:anim calcmode="lin" valueType="num">
                                      <p:cBhvr>
                                        <p:cTn id="20" dur="10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433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1" nodeType="clickEffect">
                                  <p:stCondLst>
                                    <p:cond delay="0"/>
                                  </p:stCondLst>
                                  <p:childTnLst>
                                    <p:set>
                                      <p:cBhvr>
                                        <p:cTn id="25" dur="1" fill="hold">
                                          <p:stCondLst>
                                            <p:cond delay="0"/>
                                          </p:stCondLst>
                                        </p:cTn>
                                        <p:tgtEl>
                                          <p:spTgt spid="14339">
                                            <p:txEl>
                                              <p:pRg st="5" end="5"/>
                                            </p:txEl>
                                          </p:spTgt>
                                        </p:tgtEl>
                                        <p:attrNameLst>
                                          <p:attrName>style.visibility</p:attrName>
                                        </p:attrNameLst>
                                      </p:cBhvr>
                                      <p:to>
                                        <p:strVal val="visible"/>
                                      </p:to>
                                    </p:set>
                                    <p:animEffect transition="in" filter="fade">
                                      <p:cBhvr>
                                        <p:cTn id="26" dur="1000"/>
                                        <p:tgtEl>
                                          <p:spTgt spid="14339">
                                            <p:txEl>
                                              <p:pRg st="5" end="5"/>
                                            </p:txEl>
                                          </p:spTgt>
                                        </p:tgtEl>
                                      </p:cBhvr>
                                    </p:animEffect>
                                    <p:anim calcmode="lin" valueType="num">
                                      <p:cBhvr>
                                        <p:cTn id="27" dur="1000" fill="hold"/>
                                        <p:tgtEl>
                                          <p:spTgt spid="14339">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1433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P spid="14339" grpI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2852936"/>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a:t>Registration/Modification of Charges</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4614"/>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smtClean="0"/>
              <a:t>Registration/Modification of Charges</a:t>
            </a:r>
            <a:endParaRPr lang="en-US" dirty="0"/>
          </a:p>
        </p:txBody>
      </p:sp>
      <p:sp>
        <p:nvSpPr>
          <p:cNvPr id="3" name="TextBox 2"/>
          <p:cNvSpPr txBox="1"/>
          <p:nvPr/>
        </p:nvSpPr>
        <p:spPr>
          <a:xfrm>
            <a:off x="119336" y="1484784"/>
            <a:ext cx="10009112" cy="7448193"/>
          </a:xfrm>
          <a:prstGeom prst="rect">
            <a:avLst/>
          </a:prstGeom>
          <a:noFill/>
        </p:spPr>
        <p:txBody>
          <a:bodyPr wrap="square" rtlCol="0">
            <a:spAutoFit/>
          </a:bodyPr>
          <a:lstStyle/>
          <a:p>
            <a:r>
              <a:rPr lang="en-US" sz="3200" u="sng" dirty="0" smtClean="0">
                <a:solidFill>
                  <a:srgbClr val="002060"/>
                </a:solidFill>
                <a:latin typeface="Garamond" panose="02020404030301010803" pitchFamily="18" charset="0"/>
                <a:cs typeface="Times New Roman" panose="02020603050405020304" pitchFamily="18" charset="0"/>
              </a:rPr>
              <a:t>E Forms</a:t>
            </a:r>
          </a:p>
          <a:p>
            <a:endParaRPr lang="en-US" sz="3200" u="sng" dirty="0">
              <a:solidFill>
                <a:srgbClr val="002060"/>
              </a:solidFill>
              <a:latin typeface="Garamond" panose="02020404030301010803" pitchFamily="18" charset="0"/>
              <a:cs typeface="Times New Roman" panose="02020603050405020304" pitchFamily="18" charset="0"/>
            </a:endParaRPr>
          </a:p>
          <a:p>
            <a:r>
              <a:rPr lang="en-US" sz="2800" b="1" dirty="0" smtClean="0">
                <a:solidFill>
                  <a:srgbClr val="002060"/>
                </a:solidFill>
                <a:latin typeface="Garamond" panose="02020404030301010803" pitchFamily="18" charset="0"/>
                <a:cs typeface="Times New Roman" panose="02020603050405020304" pitchFamily="18" charset="0"/>
              </a:rPr>
              <a:t>CHG 1 </a:t>
            </a:r>
            <a:r>
              <a:rPr lang="en-US" sz="2800" dirty="0" smtClean="0">
                <a:solidFill>
                  <a:srgbClr val="002060"/>
                </a:solidFill>
                <a:latin typeface="Garamond" panose="02020404030301010803" pitchFamily="18" charset="0"/>
                <a:cs typeface="Times New Roman" panose="02020603050405020304" pitchFamily="18" charset="0"/>
              </a:rPr>
              <a:t>– </a:t>
            </a:r>
            <a:r>
              <a:rPr lang="en-US" sz="2800" dirty="0">
                <a:solidFill>
                  <a:srgbClr val="002060"/>
                </a:solidFill>
                <a:latin typeface="Garamond" panose="02020404030301010803" pitchFamily="18" charset="0"/>
                <a:cs typeface="Times New Roman" panose="02020603050405020304" pitchFamily="18" charset="0"/>
              </a:rPr>
              <a:t>Registration of Charge other than Debentures </a:t>
            </a:r>
          </a:p>
          <a:p>
            <a:endParaRPr lang="en-US" sz="2800" b="1" dirty="0" smtClean="0">
              <a:solidFill>
                <a:srgbClr val="002060"/>
              </a:solidFill>
              <a:latin typeface="Garamond" panose="02020404030301010803" pitchFamily="18" charset="0"/>
              <a:cs typeface="Times New Roman" panose="02020603050405020304" pitchFamily="18" charset="0"/>
            </a:endParaRPr>
          </a:p>
          <a:p>
            <a:endParaRPr lang="en-US" sz="2800" b="1" dirty="0" smtClean="0">
              <a:solidFill>
                <a:srgbClr val="002060"/>
              </a:solidFill>
              <a:latin typeface="Garamond" panose="02020404030301010803" pitchFamily="18" charset="0"/>
              <a:cs typeface="Times New Roman" panose="02020603050405020304" pitchFamily="18" charset="0"/>
            </a:endParaRPr>
          </a:p>
          <a:p>
            <a:r>
              <a:rPr lang="en-US" sz="2800" b="1" dirty="0" smtClean="0">
                <a:solidFill>
                  <a:srgbClr val="002060"/>
                </a:solidFill>
                <a:latin typeface="Garamond" panose="02020404030301010803" pitchFamily="18" charset="0"/>
                <a:cs typeface="Times New Roman" panose="02020603050405020304" pitchFamily="18" charset="0"/>
              </a:rPr>
              <a:t>CHG 9 </a:t>
            </a:r>
            <a:r>
              <a:rPr lang="en-US" sz="2800" dirty="0" smtClean="0">
                <a:solidFill>
                  <a:srgbClr val="002060"/>
                </a:solidFill>
                <a:latin typeface="Garamond" panose="02020404030301010803" pitchFamily="18" charset="0"/>
                <a:cs typeface="Times New Roman" panose="02020603050405020304" pitchFamily="18" charset="0"/>
              </a:rPr>
              <a:t>– </a:t>
            </a:r>
            <a:r>
              <a:rPr lang="en-US" sz="2800" dirty="0">
                <a:solidFill>
                  <a:srgbClr val="002060"/>
                </a:solidFill>
                <a:latin typeface="Garamond" panose="02020404030301010803" pitchFamily="18" charset="0"/>
                <a:cs typeface="Times New Roman" panose="02020603050405020304" pitchFamily="18" charset="0"/>
              </a:rPr>
              <a:t>Registration of Charge for Debentures</a:t>
            </a:r>
          </a:p>
          <a:p>
            <a:endParaRPr lang="en-US" sz="2800" dirty="0" smtClean="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a:p>
            <a:r>
              <a:rPr lang="en-US" sz="2800" b="1" dirty="0" smtClean="0">
                <a:solidFill>
                  <a:srgbClr val="002060"/>
                </a:solidFill>
                <a:latin typeface="Garamond" panose="02020404030301010803" pitchFamily="18" charset="0"/>
                <a:cs typeface="Times New Roman" panose="02020603050405020304" pitchFamily="18" charset="0"/>
              </a:rPr>
              <a:t>CHG 2 </a:t>
            </a:r>
            <a:r>
              <a:rPr lang="en-US" sz="2800" dirty="0" smtClean="0">
                <a:solidFill>
                  <a:srgbClr val="002060"/>
                </a:solidFill>
                <a:latin typeface="Garamond" panose="02020404030301010803" pitchFamily="18" charset="0"/>
                <a:cs typeface="Times New Roman" panose="02020603050405020304" pitchFamily="18" charset="0"/>
              </a:rPr>
              <a:t>–</a:t>
            </a:r>
            <a:r>
              <a:rPr lang="en-US" sz="2800" dirty="0">
                <a:solidFill>
                  <a:srgbClr val="002060"/>
                </a:solidFill>
                <a:latin typeface="Garamond" panose="02020404030301010803" pitchFamily="18" charset="0"/>
                <a:cs typeface="Times New Roman" panose="02020603050405020304" pitchFamily="18" charset="0"/>
              </a:rPr>
              <a:t>Certificate of Registration of charges</a:t>
            </a:r>
          </a:p>
          <a:p>
            <a:endParaRPr lang="en-US" sz="2800" dirty="0">
              <a:solidFill>
                <a:srgbClr val="002060"/>
              </a:solidFill>
              <a:latin typeface="Garamond" panose="02020404030301010803" pitchFamily="18" charset="0"/>
              <a:cs typeface="Times New Roman" panose="02020603050405020304" pitchFamily="18" charset="0"/>
            </a:endParaRPr>
          </a:p>
          <a:p>
            <a:endParaRPr lang="en-US" sz="3200" dirty="0" smtClean="0">
              <a:latin typeface="Garamond" panose="02020404030301010803" pitchFamily="18" charset="0"/>
              <a:cs typeface="Times New Roman" panose="02020603050405020304" pitchFamily="18" charset="0"/>
            </a:endParaRPr>
          </a:p>
          <a:p>
            <a:endParaRPr lang="en-US" sz="3200" dirty="0">
              <a:latin typeface="Garamond" panose="02020404030301010803" pitchFamily="18" charset="0"/>
              <a:cs typeface="Times New Roman" panose="02020603050405020304" pitchFamily="18" charset="0"/>
            </a:endParaRPr>
          </a:p>
          <a:p>
            <a:endParaRPr lang="en-US" sz="3200" dirty="0" smtClean="0">
              <a:latin typeface="Garamond" panose="02020404030301010803" pitchFamily="18" charset="0"/>
              <a:cs typeface="Times New Roman" panose="02020603050405020304" pitchFamily="18" charset="0"/>
            </a:endParaRPr>
          </a:p>
          <a:p>
            <a:endParaRPr lang="en-US" dirty="0"/>
          </a:p>
          <a:p>
            <a:endParaRPr lang="en-US" dirty="0" smtClean="0"/>
          </a:p>
          <a:p>
            <a:endParaRPr lang="en-US" dirty="0"/>
          </a:p>
          <a:p>
            <a:endParaRPr lang="en-US" dirty="0" smtClean="0"/>
          </a:p>
          <a:p>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4614"/>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smtClean="0"/>
              <a:t>Registration/Modification of Charges</a:t>
            </a:r>
            <a:endParaRPr lang="en-US" dirty="0"/>
          </a:p>
        </p:txBody>
      </p:sp>
      <p:sp>
        <p:nvSpPr>
          <p:cNvPr id="3" name="TextBox 2"/>
          <p:cNvSpPr txBox="1"/>
          <p:nvPr/>
        </p:nvSpPr>
        <p:spPr>
          <a:xfrm>
            <a:off x="911424" y="1772816"/>
            <a:ext cx="10009112" cy="7386638"/>
          </a:xfrm>
          <a:prstGeom prst="rect">
            <a:avLst/>
          </a:prstGeom>
          <a:noFill/>
        </p:spPr>
        <p:txBody>
          <a:bodyPr wrap="square" rtlCol="0">
            <a:spAutoFit/>
          </a:bodyPr>
          <a:lstStyle/>
          <a:p>
            <a:r>
              <a:rPr lang="en-US" sz="3200" u="sng" dirty="0" smtClean="0">
                <a:solidFill>
                  <a:srgbClr val="002060"/>
                </a:solidFill>
                <a:latin typeface="Garamond" panose="02020404030301010803" pitchFamily="18" charset="0"/>
                <a:cs typeface="Times New Roman" panose="02020603050405020304" pitchFamily="18" charset="0"/>
              </a:rPr>
              <a:t>E Forms</a:t>
            </a:r>
          </a:p>
          <a:p>
            <a:endParaRPr lang="en-US" sz="2800" b="1" dirty="0" smtClean="0">
              <a:solidFill>
                <a:srgbClr val="002060"/>
              </a:solidFill>
              <a:latin typeface="Garamond" panose="02020404030301010803" pitchFamily="18" charset="0"/>
              <a:cs typeface="Times New Roman" panose="02020603050405020304" pitchFamily="18" charset="0"/>
            </a:endParaRPr>
          </a:p>
          <a:p>
            <a:r>
              <a:rPr lang="en-US" sz="2800" b="1" dirty="0" smtClean="0">
                <a:solidFill>
                  <a:srgbClr val="002060"/>
                </a:solidFill>
                <a:latin typeface="Garamond" panose="02020404030301010803" pitchFamily="18" charset="0"/>
                <a:cs typeface="Times New Roman" panose="02020603050405020304" pitchFamily="18" charset="0"/>
              </a:rPr>
              <a:t>CHG </a:t>
            </a:r>
            <a:r>
              <a:rPr lang="en-US" sz="2800" b="1" dirty="0">
                <a:solidFill>
                  <a:srgbClr val="002060"/>
                </a:solidFill>
                <a:latin typeface="Garamond" panose="02020404030301010803" pitchFamily="18" charset="0"/>
                <a:cs typeface="Times New Roman" panose="02020603050405020304" pitchFamily="18" charset="0"/>
              </a:rPr>
              <a:t>3</a:t>
            </a:r>
            <a:r>
              <a:rPr lang="en-US" sz="3200" b="1" dirty="0" smtClean="0">
                <a:solidFill>
                  <a:srgbClr val="002060"/>
                </a:solidFill>
                <a:latin typeface="Garamond" panose="02020404030301010803" pitchFamily="18" charset="0"/>
                <a:cs typeface="Times New Roman" panose="02020603050405020304" pitchFamily="18" charset="0"/>
              </a:rPr>
              <a:t> </a:t>
            </a:r>
            <a:r>
              <a:rPr lang="en-US" sz="3200" dirty="0" smtClean="0">
                <a:solidFill>
                  <a:srgbClr val="002060"/>
                </a:solidFill>
                <a:latin typeface="Garamond" panose="02020404030301010803" pitchFamily="18" charset="0"/>
                <a:cs typeface="Times New Roman" panose="02020603050405020304" pitchFamily="18" charset="0"/>
              </a:rPr>
              <a:t>– </a:t>
            </a:r>
            <a:r>
              <a:rPr lang="en-US" sz="2800" dirty="0">
                <a:solidFill>
                  <a:srgbClr val="002060"/>
                </a:solidFill>
                <a:latin typeface="Garamond" panose="02020404030301010803" pitchFamily="18" charset="0"/>
                <a:cs typeface="Times New Roman" panose="02020603050405020304" pitchFamily="18" charset="0"/>
              </a:rPr>
              <a:t>Certificate of modification of charges </a:t>
            </a:r>
          </a:p>
          <a:p>
            <a:endParaRPr lang="en-US" sz="2800" b="1" dirty="0" smtClean="0">
              <a:solidFill>
                <a:srgbClr val="002060"/>
              </a:solidFill>
              <a:latin typeface="Garamond" panose="02020404030301010803" pitchFamily="18" charset="0"/>
              <a:cs typeface="Times New Roman" panose="02020603050405020304" pitchFamily="18" charset="0"/>
            </a:endParaRPr>
          </a:p>
          <a:p>
            <a:endParaRPr lang="en-US" sz="2800" b="1" dirty="0" smtClean="0">
              <a:solidFill>
                <a:srgbClr val="002060"/>
              </a:solidFill>
              <a:latin typeface="Garamond" panose="02020404030301010803" pitchFamily="18" charset="0"/>
              <a:cs typeface="Times New Roman" panose="02020603050405020304" pitchFamily="18" charset="0"/>
            </a:endParaRPr>
          </a:p>
          <a:p>
            <a:r>
              <a:rPr lang="en-US" sz="2800" b="1" dirty="0" smtClean="0">
                <a:solidFill>
                  <a:srgbClr val="002060"/>
                </a:solidFill>
                <a:latin typeface="Garamond" panose="02020404030301010803" pitchFamily="18" charset="0"/>
                <a:cs typeface="Times New Roman" panose="02020603050405020304" pitchFamily="18" charset="0"/>
              </a:rPr>
              <a:t>CHG </a:t>
            </a:r>
            <a:r>
              <a:rPr lang="en-US" sz="2800" b="1" dirty="0">
                <a:solidFill>
                  <a:srgbClr val="002060"/>
                </a:solidFill>
                <a:latin typeface="Garamond" panose="02020404030301010803" pitchFamily="18" charset="0"/>
                <a:cs typeface="Times New Roman" panose="02020603050405020304" pitchFamily="18" charset="0"/>
              </a:rPr>
              <a:t>4</a:t>
            </a:r>
            <a:r>
              <a:rPr lang="en-US" sz="2800" b="1" dirty="0" smtClean="0">
                <a:solidFill>
                  <a:srgbClr val="002060"/>
                </a:solidFill>
                <a:latin typeface="Garamond" panose="02020404030301010803" pitchFamily="18" charset="0"/>
                <a:cs typeface="Times New Roman" panose="02020603050405020304" pitchFamily="18" charset="0"/>
              </a:rPr>
              <a:t> </a:t>
            </a:r>
            <a:r>
              <a:rPr lang="en-US" sz="2800" dirty="0" smtClean="0">
                <a:solidFill>
                  <a:srgbClr val="002060"/>
                </a:solidFill>
                <a:latin typeface="Garamond" panose="02020404030301010803" pitchFamily="18" charset="0"/>
                <a:cs typeface="Times New Roman" panose="02020603050405020304" pitchFamily="18" charset="0"/>
              </a:rPr>
              <a:t>– </a:t>
            </a:r>
            <a:r>
              <a:rPr lang="en-US" sz="2800" dirty="0">
                <a:solidFill>
                  <a:srgbClr val="002060"/>
                </a:solidFill>
                <a:latin typeface="Garamond" panose="02020404030301010803" pitchFamily="18" charset="0"/>
                <a:cs typeface="Times New Roman" panose="02020603050405020304" pitchFamily="18" charset="0"/>
              </a:rPr>
              <a:t>Intimation of satisfaction of charge</a:t>
            </a:r>
          </a:p>
          <a:p>
            <a:endParaRPr lang="en-US" sz="2800" b="1" dirty="0" smtClean="0">
              <a:solidFill>
                <a:srgbClr val="002060"/>
              </a:solidFill>
              <a:latin typeface="Garamond" panose="02020404030301010803" pitchFamily="18" charset="0"/>
              <a:cs typeface="Times New Roman" panose="02020603050405020304" pitchFamily="18" charset="0"/>
            </a:endParaRPr>
          </a:p>
          <a:p>
            <a:endParaRPr lang="en-US" sz="2800" b="1" dirty="0" smtClean="0">
              <a:solidFill>
                <a:srgbClr val="002060"/>
              </a:solidFill>
              <a:latin typeface="Garamond" panose="02020404030301010803" pitchFamily="18" charset="0"/>
              <a:cs typeface="Times New Roman" panose="02020603050405020304" pitchFamily="18" charset="0"/>
            </a:endParaRPr>
          </a:p>
          <a:p>
            <a:r>
              <a:rPr lang="en-US" sz="2800" b="1" dirty="0" smtClean="0">
                <a:solidFill>
                  <a:srgbClr val="002060"/>
                </a:solidFill>
                <a:latin typeface="Garamond" panose="02020404030301010803" pitchFamily="18" charset="0"/>
                <a:cs typeface="Times New Roman" panose="02020603050405020304" pitchFamily="18" charset="0"/>
              </a:rPr>
              <a:t>CHG 5 </a:t>
            </a:r>
            <a:r>
              <a:rPr lang="en-US" sz="2800" dirty="0" smtClean="0">
                <a:solidFill>
                  <a:srgbClr val="002060"/>
                </a:solidFill>
                <a:latin typeface="Garamond" panose="02020404030301010803" pitchFamily="18" charset="0"/>
                <a:cs typeface="Times New Roman" panose="02020603050405020304" pitchFamily="18" charset="0"/>
              </a:rPr>
              <a:t>– </a:t>
            </a:r>
            <a:r>
              <a:rPr lang="en-US" sz="2800" dirty="0">
                <a:solidFill>
                  <a:srgbClr val="002060"/>
                </a:solidFill>
                <a:latin typeface="Garamond" panose="02020404030301010803" pitchFamily="18" charset="0"/>
                <a:cs typeface="Times New Roman" panose="02020603050405020304" pitchFamily="18" charset="0"/>
              </a:rPr>
              <a:t>Charge satisfaction certificate issued by Registrar </a:t>
            </a:r>
          </a:p>
          <a:p>
            <a:endParaRPr lang="en-US" sz="2800" dirty="0">
              <a:solidFill>
                <a:srgbClr val="002060"/>
              </a:solidFill>
              <a:latin typeface="Garamond" panose="02020404030301010803" pitchFamily="18" charset="0"/>
              <a:cs typeface="Times New Roman" panose="02020603050405020304" pitchFamily="18" charset="0"/>
            </a:endParaRPr>
          </a:p>
          <a:p>
            <a:endParaRPr lang="en-US" sz="3200" dirty="0" smtClean="0">
              <a:latin typeface="Garamond" panose="02020404030301010803" pitchFamily="18" charset="0"/>
              <a:cs typeface="Times New Roman" panose="02020603050405020304" pitchFamily="18" charset="0"/>
            </a:endParaRPr>
          </a:p>
          <a:p>
            <a:endParaRPr lang="en-US" sz="3200" dirty="0">
              <a:latin typeface="Garamond" panose="02020404030301010803" pitchFamily="18" charset="0"/>
              <a:cs typeface="Times New Roman" panose="02020603050405020304" pitchFamily="18" charset="0"/>
            </a:endParaRPr>
          </a:p>
          <a:p>
            <a:endParaRPr lang="en-US" sz="3200" dirty="0" smtClean="0">
              <a:latin typeface="Garamond" panose="02020404030301010803" pitchFamily="18" charset="0"/>
              <a:cs typeface="Times New Roman" panose="02020603050405020304" pitchFamily="18" charset="0"/>
            </a:endParaRPr>
          </a:p>
          <a:p>
            <a:endParaRPr lang="en-US" dirty="0"/>
          </a:p>
          <a:p>
            <a:endParaRPr lang="en-US" dirty="0" smtClean="0"/>
          </a:p>
          <a:p>
            <a:endParaRPr lang="en-US" dirty="0"/>
          </a:p>
          <a:p>
            <a:endParaRPr lang="en-US" dirty="0" smtClean="0"/>
          </a:p>
          <a:p>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4614"/>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smtClean="0"/>
              <a:t>Registration/Modification of Charges</a:t>
            </a:r>
            <a:endParaRPr lang="en-US" dirty="0"/>
          </a:p>
        </p:txBody>
      </p:sp>
      <p:sp>
        <p:nvSpPr>
          <p:cNvPr id="3" name="TextBox 2"/>
          <p:cNvSpPr txBox="1"/>
          <p:nvPr/>
        </p:nvSpPr>
        <p:spPr>
          <a:xfrm>
            <a:off x="119336" y="1484784"/>
            <a:ext cx="10009112" cy="6217087"/>
          </a:xfrm>
          <a:prstGeom prst="rect">
            <a:avLst/>
          </a:prstGeom>
          <a:noFill/>
        </p:spPr>
        <p:txBody>
          <a:bodyPr wrap="square" rtlCol="0">
            <a:spAutoFit/>
          </a:bodyPr>
          <a:lstStyle/>
          <a:p>
            <a:r>
              <a:rPr lang="en-US" sz="3200" u="sng" dirty="0" smtClean="0">
                <a:solidFill>
                  <a:srgbClr val="002060"/>
                </a:solidFill>
                <a:latin typeface="Garamond" panose="02020404030301010803" pitchFamily="18" charset="0"/>
                <a:cs typeface="Times New Roman" panose="02020603050405020304" pitchFamily="18" charset="0"/>
              </a:rPr>
              <a:t>E Forms</a:t>
            </a:r>
          </a:p>
          <a:p>
            <a:endParaRPr lang="en-US" sz="3200" u="sng" dirty="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a:p>
            <a:pPr algn="just"/>
            <a:r>
              <a:rPr lang="en-US" sz="2800" b="1" dirty="0" smtClean="0">
                <a:solidFill>
                  <a:srgbClr val="002060"/>
                </a:solidFill>
                <a:latin typeface="Garamond" panose="02020404030301010803" pitchFamily="18" charset="0"/>
                <a:cs typeface="Times New Roman" panose="02020603050405020304" pitchFamily="18" charset="0"/>
              </a:rPr>
              <a:t>CHG 6 </a:t>
            </a:r>
            <a:r>
              <a:rPr lang="en-US" sz="2800" dirty="0" smtClean="0">
                <a:solidFill>
                  <a:srgbClr val="002060"/>
                </a:solidFill>
                <a:latin typeface="Garamond" panose="02020404030301010803" pitchFamily="18" charset="0"/>
                <a:cs typeface="Times New Roman" panose="02020603050405020304" pitchFamily="18" charset="0"/>
              </a:rPr>
              <a:t>–</a:t>
            </a:r>
            <a:r>
              <a:rPr lang="en-US" sz="2800" dirty="0">
                <a:solidFill>
                  <a:srgbClr val="002060"/>
                </a:solidFill>
                <a:latin typeface="Garamond" panose="02020404030301010803" pitchFamily="18" charset="0"/>
                <a:cs typeface="Times New Roman" panose="02020603050405020304" pitchFamily="18" charset="0"/>
              </a:rPr>
              <a:t>Intimation of Receiver or manager for property subject to charge to ROC</a:t>
            </a:r>
          </a:p>
          <a:p>
            <a:pPr algn="just"/>
            <a:endParaRPr lang="en-US" sz="3200" dirty="0">
              <a:solidFill>
                <a:srgbClr val="002060"/>
              </a:solidFill>
              <a:latin typeface="Garamond" panose="02020404030301010803" pitchFamily="18" charset="0"/>
              <a:cs typeface="Times New Roman" panose="02020603050405020304" pitchFamily="18" charset="0"/>
            </a:endParaRPr>
          </a:p>
          <a:p>
            <a:pPr algn="just"/>
            <a:r>
              <a:rPr lang="en-US" sz="2800" b="1" dirty="0" smtClean="0">
                <a:solidFill>
                  <a:srgbClr val="002060"/>
                </a:solidFill>
                <a:latin typeface="Garamond" panose="02020404030301010803" pitchFamily="18" charset="0"/>
                <a:cs typeface="Times New Roman" panose="02020603050405020304" pitchFamily="18" charset="0"/>
              </a:rPr>
              <a:t>CHG 8</a:t>
            </a:r>
            <a:r>
              <a:rPr lang="en-US" sz="3200" dirty="0" smtClean="0">
                <a:solidFill>
                  <a:srgbClr val="002060"/>
                </a:solidFill>
                <a:latin typeface="Garamond" panose="02020404030301010803" pitchFamily="18" charset="0"/>
                <a:cs typeface="Times New Roman" panose="02020603050405020304" pitchFamily="18" charset="0"/>
              </a:rPr>
              <a:t> – </a:t>
            </a:r>
            <a:r>
              <a:rPr lang="en-US" sz="2800" dirty="0" err="1">
                <a:solidFill>
                  <a:srgbClr val="002060"/>
                </a:solidFill>
                <a:latin typeface="Garamond" panose="02020404030301010803" pitchFamily="18" charset="0"/>
                <a:cs typeface="Times New Roman" panose="02020603050405020304" pitchFamily="18" charset="0"/>
              </a:rPr>
              <a:t>Condonation</a:t>
            </a:r>
            <a:r>
              <a:rPr lang="en-US" sz="2800" dirty="0">
                <a:solidFill>
                  <a:srgbClr val="002060"/>
                </a:solidFill>
                <a:latin typeface="Garamond" panose="02020404030301010803" pitchFamily="18" charset="0"/>
                <a:cs typeface="Times New Roman" panose="02020603050405020304" pitchFamily="18" charset="0"/>
              </a:rPr>
              <a:t> application for </a:t>
            </a:r>
            <a:r>
              <a:rPr lang="en-US" sz="2800" dirty="0" smtClean="0">
                <a:solidFill>
                  <a:srgbClr val="002060"/>
                </a:solidFill>
                <a:latin typeface="Garamond" panose="02020404030301010803" pitchFamily="18" charset="0"/>
                <a:cs typeface="Times New Roman" panose="02020603050405020304" pitchFamily="18" charset="0"/>
              </a:rPr>
              <a:t>filing creation/modification/satisfaction </a:t>
            </a:r>
            <a:r>
              <a:rPr lang="en-US" sz="2800" dirty="0">
                <a:solidFill>
                  <a:srgbClr val="002060"/>
                </a:solidFill>
                <a:latin typeface="Garamond" panose="02020404030301010803" pitchFamily="18" charset="0"/>
                <a:cs typeface="Times New Roman" panose="02020603050405020304" pitchFamily="18" charset="0"/>
              </a:rPr>
              <a:t>of charge</a:t>
            </a:r>
          </a:p>
          <a:p>
            <a:pPr algn="just"/>
            <a:endParaRPr lang="en-US" sz="3200" dirty="0">
              <a:latin typeface="Garamond" panose="02020404030301010803" pitchFamily="18" charset="0"/>
              <a:cs typeface="Times New Roman" panose="02020603050405020304" pitchFamily="18" charset="0"/>
            </a:endParaRPr>
          </a:p>
          <a:p>
            <a:endParaRPr lang="en-US" sz="3200" dirty="0" smtClean="0">
              <a:latin typeface="Garamond" panose="02020404030301010803" pitchFamily="18" charset="0"/>
              <a:cs typeface="Times New Roman" panose="02020603050405020304" pitchFamily="18" charset="0"/>
            </a:endParaRPr>
          </a:p>
          <a:p>
            <a:endParaRPr lang="en-US" dirty="0"/>
          </a:p>
          <a:p>
            <a:endParaRPr lang="en-US" dirty="0" smtClean="0"/>
          </a:p>
          <a:p>
            <a:endParaRPr lang="en-US" dirty="0"/>
          </a:p>
          <a:p>
            <a:endParaRPr lang="en-US" dirty="0" smtClean="0"/>
          </a:p>
          <a:p>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2852936"/>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smtClean="0"/>
              <a:t>Acceptance of Deposits</a:t>
            </a:r>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4614"/>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a:t>Acceptance of Deposits</a:t>
            </a:r>
          </a:p>
        </p:txBody>
      </p:sp>
      <p:sp>
        <p:nvSpPr>
          <p:cNvPr id="3" name="TextBox 2"/>
          <p:cNvSpPr txBox="1"/>
          <p:nvPr/>
        </p:nvSpPr>
        <p:spPr>
          <a:xfrm>
            <a:off x="119336" y="1484784"/>
            <a:ext cx="10009112" cy="7017306"/>
          </a:xfrm>
          <a:prstGeom prst="rect">
            <a:avLst/>
          </a:prstGeom>
          <a:noFill/>
        </p:spPr>
        <p:txBody>
          <a:bodyPr wrap="square" rtlCol="0">
            <a:spAutoFit/>
          </a:bodyPr>
          <a:lstStyle/>
          <a:p>
            <a:r>
              <a:rPr lang="en-US" sz="3200" u="sng" dirty="0" smtClean="0">
                <a:solidFill>
                  <a:srgbClr val="002060"/>
                </a:solidFill>
                <a:latin typeface="Garamond" panose="02020404030301010803" pitchFamily="18" charset="0"/>
                <a:cs typeface="Times New Roman" panose="02020603050405020304" pitchFamily="18" charset="0"/>
              </a:rPr>
              <a:t>E Forms</a:t>
            </a:r>
          </a:p>
          <a:p>
            <a:endParaRPr lang="en-US" sz="3200" u="sng" dirty="0">
              <a:solidFill>
                <a:srgbClr val="002060"/>
              </a:solidFill>
              <a:latin typeface="Garamond" panose="02020404030301010803" pitchFamily="18" charset="0"/>
              <a:cs typeface="Times New Roman" panose="02020603050405020304" pitchFamily="18" charset="0"/>
            </a:endParaRPr>
          </a:p>
          <a:p>
            <a:r>
              <a:rPr lang="en-US" sz="2800" b="1" dirty="0" smtClean="0">
                <a:solidFill>
                  <a:srgbClr val="002060"/>
                </a:solidFill>
                <a:latin typeface="Garamond" panose="02020404030301010803" pitchFamily="18" charset="0"/>
                <a:cs typeface="Times New Roman" panose="02020603050405020304" pitchFamily="18" charset="0"/>
              </a:rPr>
              <a:t>DPT 3 </a:t>
            </a:r>
            <a:r>
              <a:rPr lang="en-US" sz="2800" dirty="0" smtClean="0">
                <a:solidFill>
                  <a:srgbClr val="002060"/>
                </a:solidFill>
                <a:latin typeface="Garamond" panose="02020404030301010803" pitchFamily="18" charset="0"/>
                <a:cs typeface="Times New Roman" panose="02020603050405020304" pitchFamily="18" charset="0"/>
              </a:rPr>
              <a:t>–  Return on Deposits</a:t>
            </a:r>
            <a:endParaRPr lang="en-US" sz="2800" dirty="0">
              <a:solidFill>
                <a:srgbClr val="002060"/>
              </a:solidFill>
              <a:latin typeface="Garamond" panose="02020404030301010803" pitchFamily="18" charset="0"/>
              <a:cs typeface="Times New Roman" panose="02020603050405020304" pitchFamily="18" charset="0"/>
            </a:endParaRPr>
          </a:p>
          <a:p>
            <a:endParaRPr lang="en-US" sz="2800" b="1" dirty="0" smtClean="0">
              <a:solidFill>
                <a:srgbClr val="002060"/>
              </a:solidFill>
              <a:latin typeface="Garamond" panose="02020404030301010803" pitchFamily="18" charset="0"/>
              <a:cs typeface="Times New Roman" panose="02020603050405020304" pitchFamily="18" charset="0"/>
            </a:endParaRPr>
          </a:p>
          <a:p>
            <a:endParaRPr lang="en-US" sz="2800" b="1" dirty="0" smtClean="0">
              <a:solidFill>
                <a:srgbClr val="002060"/>
              </a:solidFill>
              <a:latin typeface="Garamond" panose="02020404030301010803" pitchFamily="18" charset="0"/>
              <a:cs typeface="Times New Roman" panose="02020603050405020304" pitchFamily="18" charset="0"/>
            </a:endParaRPr>
          </a:p>
          <a:p>
            <a:r>
              <a:rPr lang="en-US" sz="2800" u="sng" dirty="0" smtClean="0">
                <a:solidFill>
                  <a:srgbClr val="002060"/>
                </a:solidFill>
                <a:latin typeface="Garamond" panose="02020404030301010803" pitchFamily="18" charset="0"/>
                <a:cs typeface="Times New Roman" panose="02020603050405020304" pitchFamily="18" charset="0"/>
              </a:rPr>
              <a:t>Non E Form</a:t>
            </a:r>
          </a:p>
          <a:p>
            <a:endParaRPr lang="en-US" sz="2800" dirty="0" smtClean="0">
              <a:solidFill>
                <a:srgbClr val="002060"/>
              </a:solidFill>
              <a:latin typeface="Garamond" panose="02020404030301010803" pitchFamily="18" charset="0"/>
              <a:cs typeface="Times New Roman" panose="02020603050405020304" pitchFamily="18" charset="0"/>
            </a:endParaRPr>
          </a:p>
          <a:p>
            <a:pPr algn="just"/>
            <a:endParaRPr lang="en-US" sz="3200" dirty="0">
              <a:solidFill>
                <a:srgbClr val="002060"/>
              </a:solidFill>
              <a:latin typeface="Garamond" panose="02020404030301010803" pitchFamily="18" charset="0"/>
              <a:cs typeface="Times New Roman" panose="02020603050405020304" pitchFamily="18" charset="0"/>
            </a:endParaRPr>
          </a:p>
          <a:p>
            <a:r>
              <a:rPr lang="en-US" sz="3200" b="1" dirty="0">
                <a:solidFill>
                  <a:srgbClr val="002060"/>
                </a:solidFill>
                <a:latin typeface="Garamond" panose="02020404030301010803" pitchFamily="18" charset="0"/>
                <a:cs typeface="Times New Roman" panose="02020603050405020304" pitchFamily="18" charset="0"/>
              </a:rPr>
              <a:t>DPT </a:t>
            </a:r>
            <a:r>
              <a:rPr lang="en-US" sz="3200" b="1" dirty="0" smtClean="0">
                <a:solidFill>
                  <a:srgbClr val="002060"/>
                </a:solidFill>
                <a:latin typeface="Garamond" panose="02020404030301010803" pitchFamily="18" charset="0"/>
                <a:cs typeface="Times New Roman" panose="02020603050405020304" pitchFamily="18" charset="0"/>
              </a:rPr>
              <a:t>1 </a:t>
            </a:r>
            <a:r>
              <a:rPr lang="en-US" sz="3200" dirty="0">
                <a:solidFill>
                  <a:srgbClr val="002060"/>
                </a:solidFill>
                <a:latin typeface="Garamond" panose="02020404030301010803" pitchFamily="18" charset="0"/>
                <a:cs typeface="Times New Roman" panose="02020603050405020304" pitchFamily="18" charset="0"/>
              </a:rPr>
              <a:t>–  </a:t>
            </a:r>
            <a:r>
              <a:rPr lang="en-US" sz="3200" dirty="0" smtClean="0">
                <a:solidFill>
                  <a:srgbClr val="002060"/>
                </a:solidFill>
                <a:latin typeface="Garamond" panose="02020404030301010803" pitchFamily="18" charset="0"/>
                <a:cs typeface="Times New Roman" panose="02020603050405020304" pitchFamily="18" charset="0"/>
              </a:rPr>
              <a:t>Invitation of Deposits from Members</a:t>
            </a:r>
            <a:endParaRPr lang="en-US" sz="3200" dirty="0">
              <a:solidFill>
                <a:srgbClr val="002060"/>
              </a:solidFill>
              <a:latin typeface="Garamond" panose="02020404030301010803" pitchFamily="18" charset="0"/>
              <a:cs typeface="Times New Roman" panose="02020603050405020304" pitchFamily="18" charset="0"/>
            </a:endParaRPr>
          </a:p>
          <a:p>
            <a:endParaRPr lang="en-US" sz="3200" dirty="0" smtClean="0">
              <a:latin typeface="Garamond" panose="02020404030301010803" pitchFamily="18" charset="0"/>
              <a:cs typeface="Times New Roman" panose="02020603050405020304" pitchFamily="18" charset="0"/>
            </a:endParaRPr>
          </a:p>
          <a:p>
            <a:endParaRPr lang="en-US" sz="3200" dirty="0">
              <a:latin typeface="Garamond" panose="02020404030301010803" pitchFamily="18" charset="0"/>
              <a:cs typeface="Times New Roman" panose="02020603050405020304" pitchFamily="18" charset="0"/>
            </a:endParaRPr>
          </a:p>
          <a:p>
            <a:endParaRPr lang="en-US" sz="3200" dirty="0" smtClean="0">
              <a:latin typeface="Garamond" panose="02020404030301010803" pitchFamily="18" charset="0"/>
              <a:cs typeface="Times New Roman" panose="02020603050405020304" pitchFamily="18" charset="0"/>
            </a:endParaRPr>
          </a:p>
          <a:p>
            <a:endParaRPr lang="en-US" dirty="0"/>
          </a:p>
          <a:p>
            <a:endParaRPr lang="en-US" dirty="0" smtClean="0"/>
          </a:p>
          <a:p>
            <a:endParaRPr lang="en-US" dirty="0"/>
          </a:p>
          <a:p>
            <a:endParaRPr lang="en-US" dirty="0" smtClean="0"/>
          </a:p>
          <a:p>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2852936"/>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smtClean="0"/>
              <a:t>Management &amp; Administration</a:t>
            </a:r>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4614"/>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a:t>Management &amp; Administration</a:t>
            </a:r>
          </a:p>
        </p:txBody>
      </p:sp>
      <p:sp>
        <p:nvSpPr>
          <p:cNvPr id="3" name="TextBox 2"/>
          <p:cNvSpPr txBox="1"/>
          <p:nvPr/>
        </p:nvSpPr>
        <p:spPr>
          <a:xfrm>
            <a:off x="479376" y="1412776"/>
            <a:ext cx="10009112" cy="4708981"/>
          </a:xfrm>
          <a:prstGeom prst="rect">
            <a:avLst/>
          </a:prstGeom>
          <a:noFill/>
        </p:spPr>
        <p:txBody>
          <a:bodyPr wrap="square" rtlCol="0">
            <a:spAutoFit/>
          </a:bodyPr>
          <a:lstStyle/>
          <a:p>
            <a:r>
              <a:rPr lang="en-US" sz="3200" u="sng" dirty="0" smtClean="0">
                <a:solidFill>
                  <a:srgbClr val="002060"/>
                </a:solidFill>
                <a:latin typeface="Garamond" panose="02020404030301010803" pitchFamily="18" charset="0"/>
                <a:cs typeface="Times New Roman" panose="02020603050405020304" pitchFamily="18" charset="0"/>
              </a:rPr>
              <a:t>E Forms</a:t>
            </a:r>
          </a:p>
          <a:p>
            <a:endParaRPr lang="en-US" sz="3200" u="sng" dirty="0">
              <a:solidFill>
                <a:srgbClr val="002060"/>
              </a:solidFill>
              <a:latin typeface="Garamond" panose="02020404030301010803" pitchFamily="18" charset="0"/>
              <a:cs typeface="Times New Roman" panose="02020603050405020304" pitchFamily="18" charset="0"/>
            </a:endParaRPr>
          </a:p>
          <a:p>
            <a:r>
              <a:rPr lang="en-US" sz="2800" b="1" dirty="0" smtClean="0">
                <a:solidFill>
                  <a:srgbClr val="002060"/>
                </a:solidFill>
                <a:latin typeface="Garamond" panose="02020404030301010803" pitchFamily="18" charset="0"/>
                <a:cs typeface="Times New Roman" panose="02020603050405020304" pitchFamily="18" charset="0"/>
              </a:rPr>
              <a:t>MGT 14 </a:t>
            </a:r>
            <a:r>
              <a:rPr lang="en-US" sz="2800" dirty="0" smtClean="0">
                <a:solidFill>
                  <a:srgbClr val="002060"/>
                </a:solidFill>
                <a:latin typeface="Garamond" panose="02020404030301010803" pitchFamily="18" charset="0"/>
                <a:cs typeface="Times New Roman" panose="02020603050405020304" pitchFamily="18" charset="0"/>
              </a:rPr>
              <a:t>–  Filing of Resolutions &amp; Agreements</a:t>
            </a:r>
            <a:endParaRPr lang="en-US" sz="2800" dirty="0">
              <a:solidFill>
                <a:srgbClr val="002060"/>
              </a:solidFill>
              <a:latin typeface="Garamond" panose="02020404030301010803" pitchFamily="18" charset="0"/>
              <a:cs typeface="Times New Roman" panose="02020603050405020304" pitchFamily="18" charset="0"/>
            </a:endParaRPr>
          </a:p>
          <a:p>
            <a:endParaRPr lang="en-US" sz="2800" b="1" dirty="0" smtClean="0">
              <a:solidFill>
                <a:srgbClr val="002060"/>
              </a:solidFill>
              <a:latin typeface="Garamond" panose="02020404030301010803" pitchFamily="18" charset="0"/>
              <a:cs typeface="Times New Roman" panose="02020603050405020304" pitchFamily="18" charset="0"/>
            </a:endParaRPr>
          </a:p>
          <a:p>
            <a:r>
              <a:rPr lang="en-US" sz="2800" u="sng" dirty="0" smtClean="0">
                <a:solidFill>
                  <a:srgbClr val="002060"/>
                </a:solidFill>
                <a:latin typeface="Garamond" panose="02020404030301010803" pitchFamily="18" charset="0"/>
                <a:cs typeface="Times New Roman" panose="02020603050405020304" pitchFamily="18" charset="0"/>
              </a:rPr>
              <a:t>Non E Form</a:t>
            </a:r>
          </a:p>
          <a:p>
            <a:endParaRPr lang="en-US" sz="2800" dirty="0" smtClean="0">
              <a:solidFill>
                <a:srgbClr val="002060"/>
              </a:solidFill>
              <a:latin typeface="Garamond" panose="02020404030301010803" pitchFamily="18" charset="0"/>
              <a:cs typeface="Times New Roman" panose="02020603050405020304" pitchFamily="18" charset="0"/>
            </a:endParaRPr>
          </a:p>
          <a:p>
            <a:r>
              <a:rPr lang="en-US" sz="3200" b="1" dirty="0" smtClean="0">
                <a:solidFill>
                  <a:srgbClr val="002060"/>
                </a:solidFill>
                <a:latin typeface="Garamond" panose="02020404030301010803" pitchFamily="18" charset="0"/>
                <a:cs typeface="Times New Roman" panose="02020603050405020304" pitchFamily="18" charset="0"/>
              </a:rPr>
              <a:t>MBP 1 </a:t>
            </a:r>
            <a:r>
              <a:rPr lang="en-US" sz="3200" dirty="0" smtClean="0">
                <a:solidFill>
                  <a:srgbClr val="002060"/>
                </a:solidFill>
                <a:latin typeface="Garamond" panose="02020404030301010803" pitchFamily="18" charset="0"/>
                <a:cs typeface="Times New Roman" panose="02020603050405020304" pitchFamily="18" charset="0"/>
              </a:rPr>
              <a:t>–  </a:t>
            </a:r>
            <a:r>
              <a:rPr lang="en-US" sz="2800" dirty="0">
                <a:solidFill>
                  <a:srgbClr val="002060"/>
                </a:solidFill>
                <a:latin typeface="Garamond" panose="02020404030301010803" pitchFamily="18" charset="0"/>
                <a:cs typeface="Times New Roman" panose="02020603050405020304" pitchFamily="18" charset="0"/>
              </a:rPr>
              <a:t>Disclosure of Interest by Director</a:t>
            </a:r>
          </a:p>
          <a:p>
            <a:r>
              <a:rPr lang="en-US" sz="3200" b="1" dirty="0">
                <a:solidFill>
                  <a:srgbClr val="002060"/>
                </a:solidFill>
                <a:latin typeface="Garamond" panose="02020404030301010803" pitchFamily="18" charset="0"/>
                <a:cs typeface="Times New Roman" panose="02020603050405020304" pitchFamily="18" charset="0"/>
              </a:rPr>
              <a:t>MBP 2 </a:t>
            </a:r>
            <a:r>
              <a:rPr lang="en-US" sz="3200" dirty="0">
                <a:solidFill>
                  <a:srgbClr val="002060"/>
                </a:solidFill>
                <a:latin typeface="Garamond" panose="02020404030301010803" pitchFamily="18" charset="0"/>
                <a:cs typeface="Times New Roman" panose="02020603050405020304" pitchFamily="18" charset="0"/>
              </a:rPr>
              <a:t>– </a:t>
            </a:r>
            <a:r>
              <a:rPr lang="en-US" sz="3200" dirty="0" smtClean="0">
                <a:solidFill>
                  <a:srgbClr val="002060"/>
                </a:solidFill>
                <a:latin typeface="Garamond" panose="02020404030301010803" pitchFamily="18" charset="0"/>
                <a:cs typeface="Times New Roman" panose="02020603050405020304" pitchFamily="18" charset="0"/>
              </a:rPr>
              <a:t> </a:t>
            </a:r>
            <a:r>
              <a:rPr lang="en-US" sz="2800" dirty="0" smtClean="0">
                <a:solidFill>
                  <a:srgbClr val="002060"/>
                </a:solidFill>
                <a:latin typeface="Garamond" panose="02020404030301010803" pitchFamily="18" charset="0"/>
                <a:cs typeface="Times New Roman" panose="02020603050405020304" pitchFamily="18" charset="0"/>
              </a:rPr>
              <a:t>Register </a:t>
            </a:r>
            <a:r>
              <a:rPr lang="en-US" sz="2800" dirty="0">
                <a:solidFill>
                  <a:srgbClr val="002060"/>
                </a:solidFill>
                <a:latin typeface="Garamond" panose="02020404030301010803" pitchFamily="18" charset="0"/>
                <a:cs typeface="Times New Roman" panose="02020603050405020304" pitchFamily="18" charset="0"/>
              </a:rPr>
              <a:t>of Loan and </a:t>
            </a:r>
            <a:r>
              <a:rPr lang="en-US" sz="2800" dirty="0" smtClean="0">
                <a:solidFill>
                  <a:srgbClr val="002060"/>
                </a:solidFill>
                <a:latin typeface="Garamond" panose="02020404030301010803" pitchFamily="18" charset="0"/>
                <a:cs typeface="Times New Roman" panose="02020603050405020304" pitchFamily="18" charset="0"/>
              </a:rPr>
              <a:t>Guarantee</a:t>
            </a:r>
          </a:p>
          <a:p>
            <a:pPr algn="just"/>
            <a:r>
              <a:rPr lang="en-US" sz="2800" b="1" dirty="0">
                <a:solidFill>
                  <a:srgbClr val="002060"/>
                </a:solidFill>
                <a:latin typeface="Garamond" panose="02020404030301010803" pitchFamily="18" charset="0"/>
                <a:cs typeface="Times New Roman" panose="02020603050405020304" pitchFamily="18" charset="0"/>
              </a:rPr>
              <a:t>MBP </a:t>
            </a:r>
            <a:r>
              <a:rPr lang="en-US" sz="2800" b="1" dirty="0" smtClean="0">
                <a:solidFill>
                  <a:srgbClr val="002060"/>
                </a:solidFill>
                <a:latin typeface="Garamond" panose="02020404030301010803" pitchFamily="18" charset="0"/>
                <a:cs typeface="Times New Roman" panose="02020603050405020304" pitchFamily="18" charset="0"/>
              </a:rPr>
              <a:t>3 </a:t>
            </a:r>
            <a:r>
              <a:rPr lang="en-US" sz="3200" dirty="0">
                <a:solidFill>
                  <a:srgbClr val="002060"/>
                </a:solidFill>
                <a:latin typeface="Garamond" panose="02020404030301010803" pitchFamily="18" charset="0"/>
                <a:cs typeface="Times New Roman" panose="02020603050405020304" pitchFamily="18" charset="0"/>
              </a:rPr>
              <a:t>– </a:t>
            </a:r>
            <a:r>
              <a:rPr lang="en-US" sz="2800" dirty="0" smtClean="0">
                <a:solidFill>
                  <a:srgbClr val="002060"/>
                </a:solidFill>
                <a:latin typeface="Garamond" panose="02020404030301010803" pitchFamily="18" charset="0"/>
                <a:cs typeface="Times New Roman" panose="02020603050405020304" pitchFamily="18" charset="0"/>
              </a:rPr>
              <a:t>Register </a:t>
            </a:r>
            <a:r>
              <a:rPr lang="en-US" sz="2800" dirty="0">
                <a:solidFill>
                  <a:srgbClr val="002060"/>
                </a:solidFill>
                <a:latin typeface="Garamond" panose="02020404030301010803" pitchFamily="18" charset="0"/>
                <a:cs typeface="Times New Roman" panose="02020603050405020304" pitchFamily="18" charset="0"/>
              </a:rPr>
              <a:t>of Contract or Arrangement in which Director interested</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2852936"/>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smtClean="0"/>
              <a:t>Appointment/Change in Directors</a:t>
            </a:r>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4614"/>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a:t>Appointment/Change in Directors</a:t>
            </a:r>
          </a:p>
        </p:txBody>
      </p:sp>
      <p:sp>
        <p:nvSpPr>
          <p:cNvPr id="3" name="TextBox 2"/>
          <p:cNvSpPr txBox="1"/>
          <p:nvPr/>
        </p:nvSpPr>
        <p:spPr>
          <a:xfrm>
            <a:off x="479376" y="1412776"/>
            <a:ext cx="10009112" cy="4955203"/>
          </a:xfrm>
          <a:prstGeom prst="rect">
            <a:avLst/>
          </a:prstGeom>
          <a:noFill/>
        </p:spPr>
        <p:txBody>
          <a:bodyPr wrap="square" rtlCol="0">
            <a:spAutoFit/>
          </a:bodyPr>
          <a:lstStyle/>
          <a:p>
            <a:r>
              <a:rPr lang="en-US" sz="3200" u="sng" dirty="0" smtClean="0">
                <a:solidFill>
                  <a:srgbClr val="002060"/>
                </a:solidFill>
                <a:latin typeface="Garamond" panose="02020404030301010803" pitchFamily="18" charset="0"/>
                <a:cs typeface="Times New Roman" panose="02020603050405020304" pitchFamily="18" charset="0"/>
              </a:rPr>
              <a:t>E Forms</a:t>
            </a:r>
          </a:p>
          <a:p>
            <a:endParaRPr lang="en-US" sz="3200" u="sng" dirty="0">
              <a:solidFill>
                <a:srgbClr val="002060"/>
              </a:solidFill>
              <a:latin typeface="Garamond" panose="02020404030301010803" pitchFamily="18" charset="0"/>
              <a:cs typeface="Times New Roman" panose="02020603050405020304" pitchFamily="18" charset="0"/>
            </a:endParaRPr>
          </a:p>
          <a:p>
            <a:r>
              <a:rPr lang="en-US" sz="2800" b="1" dirty="0" smtClean="0">
                <a:solidFill>
                  <a:srgbClr val="002060"/>
                </a:solidFill>
                <a:latin typeface="Garamond" panose="02020404030301010803" pitchFamily="18" charset="0"/>
                <a:cs typeface="Times New Roman" panose="02020603050405020304" pitchFamily="18" charset="0"/>
              </a:rPr>
              <a:t>DIR 3 </a:t>
            </a:r>
            <a:r>
              <a:rPr lang="en-US" sz="2800" dirty="0" smtClean="0">
                <a:solidFill>
                  <a:srgbClr val="002060"/>
                </a:solidFill>
                <a:latin typeface="Garamond" panose="02020404030301010803" pitchFamily="18" charset="0"/>
                <a:cs typeface="Times New Roman" panose="02020603050405020304" pitchFamily="18" charset="0"/>
              </a:rPr>
              <a:t>–  Application for DIN</a:t>
            </a:r>
          </a:p>
          <a:p>
            <a:r>
              <a:rPr lang="en-US" sz="2800" dirty="0" smtClean="0">
                <a:solidFill>
                  <a:srgbClr val="002060"/>
                </a:solidFill>
                <a:latin typeface="Garamond" panose="02020404030301010803" pitchFamily="18" charset="0"/>
                <a:cs typeface="Times New Roman" panose="02020603050405020304" pitchFamily="18" charset="0"/>
              </a:rPr>
              <a:t>DIR 3C – Intimation by Company to ROC on receipt of DIN</a:t>
            </a:r>
          </a:p>
          <a:p>
            <a:r>
              <a:rPr lang="en-US" sz="2800" b="1" dirty="0">
                <a:solidFill>
                  <a:srgbClr val="002060"/>
                </a:solidFill>
                <a:latin typeface="Garamond" panose="02020404030301010803" pitchFamily="18" charset="0"/>
                <a:cs typeface="Times New Roman" panose="02020603050405020304" pitchFamily="18" charset="0"/>
              </a:rPr>
              <a:t>DIR </a:t>
            </a:r>
            <a:r>
              <a:rPr lang="en-US" sz="2800" b="1" dirty="0" smtClean="0">
                <a:solidFill>
                  <a:srgbClr val="002060"/>
                </a:solidFill>
                <a:latin typeface="Garamond" panose="02020404030301010803" pitchFamily="18" charset="0"/>
                <a:cs typeface="Times New Roman" panose="02020603050405020304" pitchFamily="18" charset="0"/>
              </a:rPr>
              <a:t>3 KYC  </a:t>
            </a:r>
            <a:r>
              <a:rPr lang="en-US" sz="2800" dirty="0">
                <a:solidFill>
                  <a:srgbClr val="002060"/>
                </a:solidFill>
                <a:latin typeface="Garamond" panose="02020404030301010803" pitchFamily="18" charset="0"/>
                <a:cs typeface="Times New Roman" panose="02020603050405020304" pitchFamily="18" charset="0"/>
              </a:rPr>
              <a:t>–  Application for KYC of Directors</a:t>
            </a:r>
          </a:p>
          <a:p>
            <a:r>
              <a:rPr lang="en-US" sz="2800" dirty="0" smtClean="0">
                <a:solidFill>
                  <a:srgbClr val="002060"/>
                </a:solidFill>
                <a:latin typeface="Garamond" panose="02020404030301010803" pitchFamily="18" charset="0"/>
                <a:cs typeface="Times New Roman" panose="02020603050405020304" pitchFamily="18" charset="0"/>
              </a:rPr>
              <a:t>DIR 5 - Surrender of DIN</a:t>
            </a:r>
          </a:p>
          <a:p>
            <a:r>
              <a:rPr lang="en-US" sz="2800" dirty="0">
                <a:solidFill>
                  <a:srgbClr val="002060"/>
                </a:solidFill>
                <a:latin typeface="Garamond" panose="02020404030301010803" pitchFamily="18" charset="0"/>
                <a:cs typeface="Times New Roman" panose="02020603050405020304" pitchFamily="18" charset="0"/>
              </a:rPr>
              <a:t>DIR </a:t>
            </a:r>
            <a:r>
              <a:rPr lang="en-US" sz="2800" dirty="0" smtClean="0">
                <a:solidFill>
                  <a:srgbClr val="002060"/>
                </a:solidFill>
                <a:latin typeface="Garamond" panose="02020404030301010803" pitchFamily="18" charset="0"/>
                <a:cs typeface="Times New Roman" panose="02020603050405020304" pitchFamily="18" charset="0"/>
              </a:rPr>
              <a:t>6 – Application for change in DIN</a:t>
            </a:r>
          </a:p>
          <a:p>
            <a:r>
              <a:rPr lang="en-US" sz="2800" dirty="0">
                <a:solidFill>
                  <a:srgbClr val="002060"/>
                </a:solidFill>
                <a:latin typeface="Garamond" panose="02020404030301010803" pitchFamily="18" charset="0"/>
                <a:cs typeface="Times New Roman" panose="02020603050405020304" pitchFamily="18" charset="0"/>
              </a:rPr>
              <a:t>DIR </a:t>
            </a:r>
            <a:r>
              <a:rPr lang="en-US" sz="2800" dirty="0" smtClean="0">
                <a:solidFill>
                  <a:srgbClr val="002060"/>
                </a:solidFill>
                <a:latin typeface="Garamond" panose="02020404030301010803" pitchFamily="18" charset="0"/>
                <a:cs typeface="Times New Roman" panose="02020603050405020304" pitchFamily="18" charset="0"/>
              </a:rPr>
              <a:t>9 </a:t>
            </a:r>
            <a:r>
              <a:rPr lang="en-US" sz="2800" dirty="0">
                <a:solidFill>
                  <a:srgbClr val="002060"/>
                </a:solidFill>
                <a:latin typeface="Garamond" panose="02020404030301010803" pitchFamily="18" charset="0"/>
                <a:cs typeface="Times New Roman" panose="02020603050405020304" pitchFamily="18" charset="0"/>
              </a:rPr>
              <a:t>– </a:t>
            </a:r>
            <a:r>
              <a:rPr lang="en-US" sz="2800" dirty="0" smtClean="0">
                <a:solidFill>
                  <a:srgbClr val="002060"/>
                </a:solidFill>
                <a:latin typeface="Garamond" panose="02020404030301010803" pitchFamily="18" charset="0"/>
                <a:cs typeface="Times New Roman" panose="02020603050405020304" pitchFamily="18" charset="0"/>
              </a:rPr>
              <a:t>Intimation of Disqualification by company to Roc</a:t>
            </a:r>
          </a:p>
          <a:p>
            <a:endParaRPr lang="en-US" sz="2800" dirty="0">
              <a:solidFill>
                <a:srgbClr val="002060"/>
              </a:solidFill>
              <a:latin typeface="Garamond" panose="02020404030301010803" pitchFamily="18" charset="0"/>
              <a:cs typeface="Times New Roman" panose="02020603050405020304" pitchFamily="18" charset="0"/>
            </a:endParaRPr>
          </a:p>
          <a:p>
            <a:endParaRPr lang="en-US" sz="2800" dirty="0" smtClean="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4295800" cy="914400"/>
          </a:xfrm>
          <a:ln>
            <a:solidFill>
              <a:srgbClr val="096AB0"/>
            </a:solidFill>
          </a:ln>
          <a:scene3d>
            <a:camera prst="perspectiveFront"/>
            <a:lightRig rig="threePt" dir="t"/>
          </a:scene3d>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p>
            <a:r>
              <a:rPr lang="en-IN" sz="4400" b="1" dirty="0">
                <a:solidFill>
                  <a:schemeClr val="lt1"/>
                </a:solidFill>
                <a:latin typeface="Times New Roman" panose="02020603050405020304" pitchFamily="18" charset="0"/>
                <a:ea typeface="+mn-ea"/>
                <a:cs typeface="Times New Roman" panose="02020603050405020304" pitchFamily="18" charset="0"/>
              </a:rPr>
              <a:t>Highlights</a:t>
            </a:r>
            <a:endParaRPr lang="en-US" sz="4400" b="1" dirty="0">
              <a:solidFill>
                <a:schemeClr val="lt1"/>
              </a:solidFill>
              <a:latin typeface="Times New Roman" panose="02020603050405020304" pitchFamily="18" charset="0"/>
              <a:ea typeface="+mn-ea"/>
              <a:cs typeface="Times New Roman" panose="02020603050405020304" pitchFamily="18" charset="0"/>
            </a:endParaRPr>
          </a:p>
        </p:txBody>
      </p:sp>
      <p:sp>
        <p:nvSpPr>
          <p:cNvPr id="14339" name="Rectangle 3"/>
          <p:cNvSpPr>
            <a:spLocks noGrp="1" noChangeArrowheads="1"/>
          </p:cNvSpPr>
          <p:nvPr>
            <p:ph idx="1"/>
          </p:nvPr>
        </p:nvSpPr>
        <p:spPr>
          <a:xfrm>
            <a:off x="0" y="692696"/>
            <a:ext cx="11306224" cy="5184576"/>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algn="just"/>
            <a:endParaRPr lang="en-IN" sz="3600" b="1" dirty="0" smtClean="0">
              <a:latin typeface="Times New Roman" panose="02020603050405020304" pitchFamily="18" charset="0"/>
              <a:cs typeface="Times New Roman" panose="02020603050405020304" pitchFamily="18" charset="0"/>
            </a:endParaRPr>
          </a:p>
          <a:p>
            <a:pPr marL="45720" indent="0" algn="just">
              <a:buNone/>
            </a:pPr>
            <a:endParaRPr lang="en-IN" sz="2800" dirty="0">
              <a:solidFill>
                <a:srgbClr val="002060"/>
              </a:solidFill>
              <a:latin typeface="Garamond" panose="02020404030301010803" pitchFamily="18" charset="0"/>
              <a:cs typeface="Times New Roman" panose="02020603050405020304" pitchFamily="18" charset="0"/>
            </a:endParaRPr>
          </a:p>
          <a:p>
            <a:pPr algn="just"/>
            <a:r>
              <a:rPr lang="en-IN" sz="3000" b="1" dirty="0" smtClean="0">
                <a:solidFill>
                  <a:srgbClr val="002060"/>
                </a:solidFill>
                <a:latin typeface="Times New Roman" panose="02020603050405020304" pitchFamily="18" charset="0"/>
                <a:cs typeface="Times New Roman" panose="02020603050405020304" pitchFamily="18" charset="0"/>
              </a:rPr>
              <a:t>Annual Filing - Additional </a:t>
            </a:r>
            <a:r>
              <a:rPr lang="en-IN" sz="3000" b="1" dirty="0">
                <a:solidFill>
                  <a:srgbClr val="002060"/>
                </a:solidFill>
                <a:latin typeface="Times New Roman" panose="02020603050405020304" pitchFamily="18" charset="0"/>
                <a:cs typeface="Times New Roman" panose="02020603050405020304" pitchFamily="18" charset="0"/>
              </a:rPr>
              <a:t>filing fee made </a:t>
            </a:r>
            <a:r>
              <a:rPr lang="en-IN" sz="3000" b="1" dirty="0" err="1">
                <a:solidFill>
                  <a:srgbClr val="002060"/>
                </a:solidFill>
                <a:latin typeface="Times New Roman" panose="02020603050405020304" pitchFamily="18" charset="0"/>
                <a:cs typeface="Times New Roman" panose="02020603050405020304" pitchFamily="18" charset="0"/>
              </a:rPr>
              <a:t>Rs</a:t>
            </a:r>
            <a:r>
              <a:rPr lang="en-IN" sz="3000" b="1" dirty="0">
                <a:solidFill>
                  <a:srgbClr val="002060"/>
                </a:solidFill>
                <a:latin typeface="Times New Roman" panose="02020603050405020304" pitchFamily="18" charset="0"/>
                <a:cs typeface="Times New Roman" panose="02020603050405020304" pitchFamily="18" charset="0"/>
              </a:rPr>
              <a:t> 100 per day starting from the day after due date and ending till the date of filing return</a:t>
            </a:r>
            <a:r>
              <a:rPr lang="en-IN" sz="3000" b="1" dirty="0" smtClean="0">
                <a:solidFill>
                  <a:srgbClr val="002060"/>
                </a:solidFill>
                <a:latin typeface="Times New Roman" panose="02020603050405020304" pitchFamily="18" charset="0"/>
                <a:cs typeface="Times New Roman" panose="02020603050405020304" pitchFamily="18" charset="0"/>
              </a:rPr>
              <a:t>.</a:t>
            </a:r>
          </a:p>
          <a:p>
            <a:pPr algn="just"/>
            <a:endParaRPr lang="en-IN" sz="3000" b="1" dirty="0">
              <a:solidFill>
                <a:srgbClr val="002060"/>
              </a:solidFill>
              <a:latin typeface="Times New Roman" panose="02020603050405020304" pitchFamily="18" charset="0"/>
              <a:cs typeface="Times New Roman" panose="02020603050405020304" pitchFamily="18" charset="0"/>
            </a:endParaRPr>
          </a:p>
          <a:p>
            <a:pPr algn="just"/>
            <a:r>
              <a:rPr lang="en-IN" sz="3000" b="1" dirty="0" smtClean="0">
                <a:solidFill>
                  <a:srgbClr val="002060"/>
                </a:solidFill>
                <a:latin typeface="Times New Roman" panose="02020603050405020304" pitchFamily="18" charset="0"/>
                <a:cs typeface="Times New Roman" panose="02020603050405020304" pitchFamily="18" charset="0"/>
              </a:rPr>
              <a:t>Non filing of annual forms on time will result in denial of exemptions to Private Limited Companies</a:t>
            </a:r>
            <a:endParaRPr lang="en-IN" sz="3000" b="1" dirty="0">
              <a:solidFill>
                <a:srgbClr val="002060"/>
              </a:solidFill>
              <a:latin typeface="Times New Roman" panose="02020603050405020304" pitchFamily="18" charset="0"/>
              <a:cs typeface="Times New Roman" panose="02020603050405020304" pitchFamily="18" charset="0"/>
            </a:endParaRPr>
          </a:p>
          <a:p>
            <a:pPr lvl="0" algn="just"/>
            <a:endParaRPr lang="en-IN" sz="3000" b="1" dirty="0">
              <a:solidFill>
                <a:srgbClr val="002060"/>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i="1"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pic>
        <p:nvPicPr>
          <p:cNvPr id="9" name="Picture 8" descr="download (1).jpg"/>
          <p:cNvPicPr>
            <a:picLocks noChangeAspect="1"/>
          </p:cNvPicPr>
          <p:nvPr/>
        </p:nvPicPr>
        <p:blipFill>
          <a:blip r:embed="rId3" cstate="print"/>
          <a:stretch>
            <a:fillRect/>
          </a:stretch>
        </p:blipFill>
        <p:spPr>
          <a:xfrm>
            <a:off x="10200456" y="0"/>
            <a:ext cx="1991544" cy="1692812"/>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339">
                                            <p:txEl>
                                              <p:pRg st="3" end="3"/>
                                            </p:txEl>
                                          </p:spTgt>
                                        </p:tgtEl>
                                        <p:attrNameLst>
                                          <p:attrName>style.visibility</p:attrName>
                                        </p:attrNameLst>
                                      </p:cBhvr>
                                      <p:to>
                                        <p:strVal val="visible"/>
                                      </p:to>
                                    </p:set>
                                    <p:animEffect transition="in" filter="fade">
                                      <p:cBhvr>
                                        <p:cTn id="7" dur="1000"/>
                                        <p:tgtEl>
                                          <p:spTgt spid="14339">
                                            <p:txEl>
                                              <p:pRg st="3" end="3"/>
                                            </p:txEl>
                                          </p:spTgt>
                                        </p:tgtEl>
                                      </p:cBhvr>
                                    </p:animEffect>
                                    <p:anim calcmode="lin" valueType="num">
                                      <p:cBhvr>
                                        <p:cTn id="8" dur="10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14339">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4339">
                                            <p:txEl>
                                              <p:pRg st="5" end="5"/>
                                            </p:txEl>
                                          </p:spTgt>
                                        </p:tgtEl>
                                        <p:attrNameLst>
                                          <p:attrName>style.visibility</p:attrName>
                                        </p:attrNameLst>
                                      </p:cBhvr>
                                      <p:to>
                                        <p:strVal val="visible"/>
                                      </p:to>
                                    </p:set>
                                    <p:animEffect transition="in" filter="fade">
                                      <p:cBhvr>
                                        <p:cTn id="12" dur="1000"/>
                                        <p:tgtEl>
                                          <p:spTgt spid="14339">
                                            <p:txEl>
                                              <p:pRg st="5" end="5"/>
                                            </p:txEl>
                                          </p:spTgt>
                                        </p:tgtEl>
                                      </p:cBhvr>
                                    </p:animEffect>
                                    <p:anim calcmode="lin" valueType="num">
                                      <p:cBhvr>
                                        <p:cTn id="13" dur="1000" fill="hold"/>
                                        <p:tgtEl>
                                          <p:spTgt spid="14339">
                                            <p:txEl>
                                              <p:pRg st="5" end="5"/>
                                            </p:txEl>
                                          </p:spTgt>
                                        </p:tgtEl>
                                        <p:attrNameLst>
                                          <p:attrName>ppt_x</p:attrName>
                                        </p:attrNameLst>
                                      </p:cBhvr>
                                      <p:tavLst>
                                        <p:tav tm="0">
                                          <p:val>
                                            <p:strVal val="#ppt_x"/>
                                          </p:val>
                                        </p:tav>
                                        <p:tav tm="100000">
                                          <p:val>
                                            <p:strVal val="#ppt_x"/>
                                          </p:val>
                                        </p:tav>
                                      </p:tavLst>
                                    </p:anim>
                                    <p:anim calcmode="lin" valueType="num">
                                      <p:cBhvr>
                                        <p:cTn id="14" dur="1000" fill="hold"/>
                                        <p:tgtEl>
                                          <p:spTgt spid="1433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4614"/>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a:t>Appointment/Change in Directors</a:t>
            </a:r>
          </a:p>
        </p:txBody>
      </p:sp>
      <p:sp>
        <p:nvSpPr>
          <p:cNvPr id="3" name="TextBox 2"/>
          <p:cNvSpPr txBox="1"/>
          <p:nvPr/>
        </p:nvSpPr>
        <p:spPr>
          <a:xfrm>
            <a:off x="479376" y="1412776"/>
            <a:ext cx="10009112" cy="6432530"/>
          </a:xfrm>
          <a:prstGeom prst="rect">
            <a:avLst/>
          </a:prstGeom>
          <a:noFill/>
        </p:spPr>
        <p:txBody>
          <a:bodyPr wrap="square" rtlCol="0">
            <a:spAutoFit/>
          </a:bodyPr>
          <a:lstStyle/>
          <a:p>
            <a:endParaRPr lang="en-US" sz="2800" b="1" dirty="0" smtClean="0">
              <a:solidFill>
                <a:srgbClr val="002060"/>
              </a:solidFill>
              <a:latin typeface="Garamond" panose="02020404030301010803" pitchFamily="18" charset="0"/>
              <a:cs typeface="Times New Roman" panose="02020603050405020304" pitchFamily="18" charset="0"/>
            </a:endParaRPr>
          </a:p>
          <a:p>
            <a:r>
              <a:rPr lang="en-US" sz="2800" u="sng" dirty="0" smtClean="0">
                <a:solidFill>
                  <a:srgbClr val="002060"/>
                </a:solidFill>
                <a:latin typeface="Garamond" panose="02020404030301010803" pitchFamily="18" charset="0"/>
                <a:cs typeface="Times New Roman" panose="02020603050405020304" pitchFamily="18" charset="0"/>
              </a:rPr>
              <a:t>Non E Form</a:t>
            </a:r>
          </a:p>
          <a:p>
            <a:endParaRPr lang="en-US" sz="2800" dirty="0" smtClean="0">
              <a:solidFill>
                <a:srgbClr val="002060"/>
              </a:solidFill>
              <a:latin typeface="Garamond" panose="02020404030301010803" pitchFamily="18" charset="0"/>
              <a:cs typeface="Times New Roman" panose="02020603050405020304" pitchFamily="18" charset="0"/>
            </a:endParaRPr>
          </a:p>
          <a:p>
            <a:r>
              <a:rPr lang="en-US" sz="3200" b="1" dirty="0" smtClean="0">
                <a:solidFill>
                  <a:srgbClr val="002060"/>
                </a:solidFill>
                <a:latin typeface="Garamond" panose="02020404030301010803" pitchFamily="18" charset="0"/>
                <a:cs typeface="Times New Roman" panose="02020603050405020304" pitchFamily="18" charset="0"/>
              </a:rPr>
              <a:t>DIR 2 </a:t>
            </a:r>
            <a:r>
              <a:rPr lang="en-US" sz="3200" dirty="0" smtClean="0">
                <a:solidFill>
                  <a:srgbClr val="002060"/>
                </a:solidFill>
                <a:latin typeface="Garamond" panose="02020404030301010803" pitchFamily="18" charset="0"/>
                <a:cs typeface="Times New Roman" panose="02020603050405020304" pitchFamily="18" charset="0"/>
              </a:rPr>
              <a:t>– Consent to act as Director</a:t>
            </a:r>
          </a:p>
          <a:p>
            <a:r>
              <a:rPr lang="en-US" sz="3200" b="1" dirty="0" smtClean="0">
                <a:solidFill>
                  <a:srgbClr val="002060"/>
                </a:solidFill>
                <a:latin typeface="Garamond" panose="02020404030301010803" pitchFamily="18" charset="0"/>
                <a:cs typeface="Times New Roman" panose="02020603050405020304" pitchFamily="18" charset="0"/>
              </a:rPr>
              <a:t>DIR 3 A</a:t>
            </a:r>
            <a:r>
              <a:rPr lang="en-US" sz="3200" dirty="0" smtClean="0">
                <a:solidFill>
                  <a:srgbClr val="002060"/>
                </a:solidFill>
                <a:latin typeface="Garamond" panose="02020404030301010803" pitchFamily="18" charset="0"/>
                <a:cs typeface="Times New Roman" panose="02020603050405020304" pitchFamily="18" charset="0"/>
              </a:rPr>
              <a:t>– Declaration where name doesn’t contain last name</a:t>
            </a:r>
          </a:p>
          <a:p>
            <a:r>
              <a:rPr lang="en-US" sz="2800" b="1" dirty="0" smtClean="0">
                <a:solidFill>
                  <a:srgbClr val="002060"/>
                </a:solidFill>
                <a:latin typeface="Garamond" panose="02020404030301010803" pitchFamily="18" charset="0"/>
                <a:cs typeface="Times New Roman" panose="02020603050405020304" pitchFamily="18" charset="0"/>
              </a:rPr>
              <a:t>DIR 3B </a:t>
            </a:r>
            <a:r>
              <a:rPr lang="en-US" sz="3200" dirty="0">
                <a:solidFill>
                  <a:srgbClr val="002060"/>
                </a:solidFill>
                <a:latin typeface="Garamond" panose="02020404030301010803" pitchFamily="18" charset="0"/>
                <a:cs typeface="Times New Roman" panose="02020603050405020304" pitchFamily="18" charset="0"/>
              </a:rPr>
              <a:t>– </a:t>
            </a:r>
            <a:r>
              <a:rPr lang="en-US" sz="3200" dirty="0" smtClean="0">
                <a:solidFill>
                  <a:srgbClr val="002060"/>
                </a:solidFill>
                <a:latin typeface="Garamond" panose="02020404030301010803" pitchFamily="18" charset="0"/>
                <a:cs typeface="Times New Roman" panose="02020603050405020304" pitchFamily="18" charset="0"/>
              </a:rPr>
              <a:t> Director to intimate DIN to company</a:t>
            </a:r>
          </a:p>
          <a:p>
            <a:r>
              <a:rPr lang="en-US" sz="2800" b="1" dirty="0" smtClean="0">
                <a:solidFill>
                  <a:srgbClr val="002060"/>
                </a:solidFill>
                <a:latin typeface="Garamond" panose="02020404030301010803" pitchFamily="18" charset="0"/>
                <a:cs typeface="Times New Roman" panose="02020603050405020304" pitchFamily="18" charset="0"/>
              </a:rPr>
              <a:t>DIR 8  </a:t>
            </a:r>
            <a:r>
              <a:rPr lang="en-US" sz="3200" dirty="0" smtClean="0">
                <a:solidFill>
                  <a:srgbClr val="002060"/>
                </a:solidFill>
                <a:latin typeface="Garamond" panose="02020404030301010803" pitchFamily="18" charset="0"/>
                <a:cs typeface="Times New Roman" panose="02020603050405020304" pitchFamily="18" charset="0"/>
              </a:rPr>
              <a:t>- Intimation on disqualification by Director to company</a:t>
            </a:r>
          </a:p>
          <a:p>
            <a:r>
              <a:rPr lang="en-US" sz="2800" b="1" dirty="0">
                <a:solidFill>
                  <a:srgbClr val="002060"/>
                </a:solidFill>
                <a:latin typeface="Garamond" panose="02020404030301010803" pitchFamily="18" charset="0"/>
                <a:cs typeface="Times New Roman" panose="02020603050405020304" pitchFamily="18" charset="0"/>
              </a:rPr>
              <a:t>DIR 10 </a:t>
            </a:r>
            <a:r>
              <a:rPr lang="en-US" sz="2800" dirty="0">
                <a:solidFill>
                  <a:srgbClr val="002060"/>
                </a:solidFill>
                <a:latin typeface="Garamond" panose="02020404030301010803" pitchFamily="18" charset="0"/>
                <a:cs typeface="Times New Roman" panose="02020603050405020304" pitchFamily="18" charset="0"/>
              </a:rPr>
              <a:t>– Application for Removal of Disqualification</a:t>
            </a:r>
          </a:p>
          <a:p>
            <a:r>
              <a:rPr lang="en-US" sz="2800" b="1" dirty="0">
                <a:solidFill>
                  <a:srgbClr val="002060"/>
                </a:solidFill>
                <a:latin typeface="Garamond" panose="02020404030301010803" pitchFamily="18" charset="0"/>
                <a:cs typeface="Times New Roman" panose="02020603050405020304" pitchFamily="18" charset="0"/>
              </a:rPr>
              <a:t>DIR 11 </a:t>
            </a:r>
            <a:r>
              <a:rPr lang="en-US" sz="2800" dirty="0" smtClean="0">
                <a:solidFill>
                  <a:srgbClr val="002060"/>
                </a:solidFill>
                <a:latin typeface="Garamond" panose="02020404030301010803" pitchFamily="18" charset="0"/>
                <a:cs typeface="Times New Roman" panose="02020603050405020304" pitchFamily="18" charset="0"/>
              </a:rPr>
              <a:t>– Intimation on resignation by Director to ROC</a:t>
            </a:r>
          </a:p>
          <a:p>
            <a:r>
              <a:rPr lang="en-US" sz="2800" b="1" dirty="0">
                <a:solidFill>
                  <a:srgbClr val="002060"/>
                </a:solidFill>
                <a:latin typeface="Garamond" panose="02020404030301010803" pitchFamily="18" charset="0"/>
                <a:cs typeface="Times New Roman" panose="02020603050405020304" pitchFamily="18" charset="0"/>
              </a:rPr>
              <a:t>DIR 12 </a:t>
            </a:r>
            <a:r>
              <a:rPr lang="en-US" sz="2800" dirty="0">
                <a:solidFill>
                  <a:srgbClr val="002060"/>
                </a:solidFill>
                <a:latin typeface="Garamond" panose="02020404030301010803" pitchFamily="18" charset="0"/>
                <a:cs typeface="Times New Roman" panose="02020603050405020304" pitchFamily="18" charset="0"/>
              </a:rPr>
              <a:t>– Intimation on </a:t>
            </a:r>
            <a:r>
              <a:rPr lang="en-US" sz="2800" dirty="0" smtClean="0">
                <a:solidFill>
                  <a:srgbClr val="002060"/>
                </a:solidFill>
                <a:latin typeface="Garamond" panose="02020404030301010803" pitchFamily="18" charset="0"/>
                <a:cs typeface="Times New Roman" panose="02020603050405020304" pitchFamily="18" charset="0"/>
              </a:rPr>
              <a:t>Change in directorship to </a:t>
            </a:r>
            <a:r>
              <a:rPr lang="en-US" sz="2800" dirty="0">
                <a:solidFill>
                  <a:srgbClr val="002060"/>
                </a:solidFill>
                <a:latin typeface="Garamond" panose="02020404030301010803" pitchFamily="18" charset="0"/>
                <a:cs typeface="Times New Roman" panose="02020603050405020304" pitchFamily="18" charset="0"/>
              </a:rPr>
              <a:t>ROC</a:t>
            </a:r>
          </a:p>
          <a:p>
            <a:endParaRPr lang="en-US" sz="2800" dirty="0" smtClean="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2852936"/>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smtClean="0"/>
              <a:t>Strike off of Companies u/s 248(2)</a:t>
            </a:r>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4614"/>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a:t>Strike off of Companies u/s 248(2)</a:t>
            </a:r>
          </a:p>
        </p:txBody>
      </p:sp>
      <p:sp>
        <p:nvSpPr>
          <p:cNvPr id="3" name="TextBox 2"/>
          <p:cNvSpPr txBox="1"/>
          <p:nvPr/>
        </p:nvSpPr>
        <p:spPr>
          <a:xfrm>
            <a:off x="479376" y="1412776"/>
            <a:ext cx="10009112" cy="5386090"/>
          </a:xfrm>
          <a:prstGeom prst="rect">
            <a:avLst/>
          </a:prstGeom>
          <a:noFill/>
        </p:spPr>
        <p:txBody>
          <a:bodyPr wrap="square" rtlCol="0">
            <a:spAutoFit/>
          </a:bodyPr>
          <a:lstStyle/>
          <a:p>
            <a:r>
              <a:rPr lang="en-US" sz="3200" u="sng" dirty="0" smtClean="0">
                <a:solidFill>
                  <a:srgbClr val="002060"/>
                </a:solidFill>
                <a:latin typeface="Garamond" panose="02020404030301010803" pitchFamily="18" charset="0"/>
                <a:cs typeface="Times New Roman" panose="02020603050405020304" pitchFamily="18" charset="0"/>
              </a:rPr>
              <a:t>E Forms</a:t>
            </a:r>
          </a:p>
          <a:p>
            <a:endParaRPr lang="en-US" sz="3200" u="sng" dirty="0">
              <a:solidFill>
                <a:srgbClr val="002060"/>
              </a:solidFill>
              <a:latin typeface="Garamond" panose="02020404030301010803" pitchFamily="18" charset="0"/>
              <a:cs typeface="Times New Roman" panose="02020603050405020304" pitchFamily="18" charset="0"/>
            </a:endParaRPr>
          </a:p>
          <a:p>
            <a:r>
              <a:rPr lang="en-US" sz="2800" b="1" dirty="0" smtClean="0">
                <a:solidFill>
                  <a:srgbClr val="002060"/>
                </a:solidFill>
                <a:latin typeface="Garamond" panose="02020404030301010803" pitchFamily="18" charset="0"/>
                <a:cs typeface="Times New Roman" panose="02020603050405020304" pitchFamily="18" charset="0"/>
              </a:rPr>
              <a:t>STK 2 </a:t>
            </a:r>
            <a:r>
              <a:rPr lang="en-US" sz="2800" dirty="0" smtClean="0">
                <a:solidFill>
                  <a:srgbClr val="002060"/>
                </a:solidFill>
                <a:latin typeface="Garamond" panose="02020404030301010803" pitchFamily="18" charset="0"/>
                <a:cs typeface="Times New Roman" panose="02020603050405020304" pitchFamily="18" charset="0"/>
              </a:rPr>
              <a:t>–  Removal of Name</a:t>
            </a:r>
          </a:p>
          <a:p>
            <a:endParaRPr lang="en-US" sz="2800" dirty="0" smtClean="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a:p>
            <a:r>
              <a:rPr lang="en-US" sz="2800" b="1" u="sng" dirty="0" smtClean="0">
                <a:solidFill>
                  <a:srgbClr val="002060"/>
                </a:solidFill>
                <a:latin typeface="Garamond" panose="02020404030301010803" pitchFamily="18" charset="0"/>
                <a:cs typeface="Times New Roman" panose="02020603050405020304" pitchFamily="18" charset="0"/>
              </a:rPr>
              <a:t>Non E Form</a:t>
            </a:r>
          </a:p>
          <a:p>
            <a:endParaRPr lang="en-US" sz="2800" dirty="0">
              <a:solidFill>
                <a:srgbClr val="002060"/>
              </a:solidFill>
              <a:latin typeface="Garamond" panose="02020404030301010803" pitchFamily="18" charset="0"/>
              <a:cs typeface="Times New Roman" panose="02020603050405020304" pitchFamily="18" charset="0"/>
            </a:endParaRPr>
          </a:p>
          <a:p>
            <a:r>
              <a:rPr lang="en-US" sz="2800" dirty="0" smtClean="0">
                <a:solidFill>
                  <a:srgbClr val="002060"/>
                </a:solidFill>
                <a:latin typeface="Garamond" panose="02020404030301010803" pitchFamily="18" charset="0"/>
                <a:cs typeface="Times New Roman" panose="02020603050405020304" pitchFamily="18" charset="0"/>
              </a:rPr>
              <a:t>STK 3 </a:t>
            </a:r>
            <a:r>
              <a:rPr lang="en-US" sz="2800" dirty="0">
                <a:solidFill>
                  <a:srgbClr val="002060"/>
                </a:solidFill>
                <a:latin typeface="Garamond" panose="02020404030301010803" pitchFamily="18" charset="0"/>
                <a:cs typeface="Times New Roman" panose="02020603050405020304" pitchFamily="18" charset="0"/>
              </a:rPr>
              <a:t>Indemnity Bond by Directors </a:t>
            </a:r>
            <a:r>
              <a:rPr lang="en-US" sz="2800" dirty="0" err="1">
                <a:solidFill>
                  <a:srgbClr val="002060"/>
                </a:solidFill>
                <a:latin typeface="Garamond" panose="02020404030301010803" pitchFamily="18" charset="0"/>
                <a:cs typeface="Times New Roman" panose="02020603050405020304" pitchFamily="18" charset="0"/>
              </a:rPr>
              <a:t>Notarised</a:t>
            </a:r>
            <a:endParaRPr lang="en-US" sz="2800" dirty="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a:p>
            <a:r>
              <a:rPr lang="en-US" sz="2800" dirty="0" smtClean="0">
                <a:solidFill>
                  <a:srgbClr val="002060"/>
                </a:solidFill>
                <a:latin typeface="Garamond" panose="02020404030301010803" pitchFamily="18" charset="0"/>
                <a:cs typeface="Times New Roman" panose="02020603050405020304" pitchFamily="18" charset="0"/>
              </a:rPr>
              <a:t>STK 4 </a:t>
            </a:r>
            <a:r>
              <a:rPr lang="en-US" sz="2800" dirty="0">
                <a:solidFill>
                  <a:srgbClr val="002060"/>
                </a:solidFill>
                <a:latin typeface="Garamond" panose="02020404030301010803" pitchFamily="18" charset="0"/>
                <a:cs typeface="Times New Roman" panose="02020603050405020304" pitchFamily="18" charset="0"/>
              </a:rPr>
              <a:t>Affidavit by Directors </a:t>
            </a:r>
            <a:r>
              <a:rPr lang="en-US" sz="2800" dirty="0" err="1">
                <a:solidFill>
                  <a:srgbClr val="002060"/>
                </a:solidFill>
                <a:latin typeface="Garamond" panose="02020404030301010803" pitchFamily="18" charset="0"/>
                <a:cs typeface="Times New Roman" panose="02020603050405020304" pitchFamily="18" charset="0"/>
              </a:rPr>
              <a:t>Notarised</a:t>
            </a:r>
            <a:endParaRPr lang="en-US" sz="2800" dirty="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4614"/>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a:t>Strike off of Companies u/s 248(2)</a:t>
            </a:r>
          </a:p>
        </p:txBody>
      </p:sp>
      <p:sp>
        <p:nvSpPr>
          <p:cNvPr id="3" name="TextBox 2"/>
          <p:cNvSpPr txBox="1"/>
          <p:nvPr/>
        </p:nvSpPr>
        <p:spPr>
          <a:xfrm>
            <a:off x="479376" y="1412776"/>
            <a:ext cx="10009112" cy="5386090"/>
          </a:xfrm>
          <a:prstGeom prst="rect">
            <a:avLst/>
          </a:prstGeom>
          <a:noFill/>
        </p:spPr>
        <p:txBody>
          <a:bodyPr wrap="square" rtlCol="0">
            <a:spAutoFit/>
          </a:bodyPr>
          <a:lstStyle/>
          <a:p>
            <a:r>
              <a:rPr lang="en-US" sz="3200" b="1" u="sng" dirty="0" smtClean="0">
                <a:solidFill>
                  <a:srgbClr val="002060"/>
                </a:solidFill>
                <a:latin typeface="Garamond" panose="02020404030301010803" pitchFamily="18" charset="0"/>
                <a:cs typeface="Times New Roman" panose="02020603050405020304" pitchFamily="18" charset="0"/>
              </a:rPr>
              <a:t>Attachment</a:t>
            </a:r>
          </a:p>
          <a:p>
            <a:endParaRPr lang="en-US" sz="3200" u="sng" dirty="0">
              <a:solidFill>
                <a:srgbClr val="002060"/>
              </a:solidFill>
              <a:latin typeface="Garamond" panose="02020404030301010803" pitchFamily="18" charset="0"/>
              <a:cs typeface="Times New Roman" panose="02020603050405020304" pitchFamily="18" charset="0"/>
            </a:endParaRPr>
          </a:p>
          <a:p>
            <a:r>
              <a:rPr lang="en-US" sz="2800" dirty="0" smtClean="0">
                <a:solidFill>
                  <a:srgbClr val="002060"/>
                </a:solidFill>
                <a:latin typeface="Garamond" panose="02020404030301010803" pitchFamily="18" charset="0"/>
                <a:cs typeface="Times New Roman" panose="02020603050405020304" pitchFamily="18" charset="0"/>
              </a:rPr>
              <a:t>Statement of Affairs</a:t>
            </a:r>
          </a:p>
          <a:p>
            <a:endParaRPr lang="en-US" sz="2800" dirty="0">
              <a:solidFill>
                <a:srgbClr val="002060"/>
              </a:solidFill>
              <a:latin typeface="Garamond" panose="02020404030301010803" pitchFamily="18" charset="0"/>
              <a:cs typeface="Times New Roman" panose="02020603050405020304" pitchFamily="18" charset="0"/>
            </a:endParaRPr>
          </a:p>
          <a:p>
            <a:r>
              <a:rPr lang="en-US" sz="2800" dirty="0" smtClean="0">
                <a:solidFill>
                  <a:srgbClr val="002060"/>
                </a:solidFill>
                <a:latin typeface="Garamond" panose="02020404030301010803" pitchFamily="18" charset="0"/>
                <a:cs typeface="Times New Roman" panose="02020603050405020304" pitchFamily="18" charset="0"/>
              </a:rPr>
              <a:t>Board Resolution</a:t>
            </a:r>
          </a:p>
          <a:p>
            <a:endParaRPr lang="en-US" sz="2800" dirty="0">
              <a:solidFill>
                <a:srgbClr val="002060"/>
              </a:solidFill>
              <a:latin typeface="Garamond" panose="02020404030301010803" pitchFamily="18" charset="0"/>
              <a:cs typeface="Times New Roman" panose="02020603050405020304" pitchFamily="18" charset="0"/>
            </a:endParaRPr>
          </a:p>
          <a:p>
            <a:r>
              <a:rPr lang="en-US" sz="2800" dirty="0" smtClean="0">
                <a:solidFill>
                  <a:srgbClr val="002060"/>
                </a:solidFill>
                <a:latin typeface="Garamond" panose="02020404030301010803" pitchFamily="18" charset="0"/>
                <a:cs typeface="Times New Roman" panose="02020603050405020304" pitchFamily="18" charset="0"/>
              </a:rPr>
              <a:t>Consent by Shareholders holding 75% shares</a:t>
            </a:r>
          </a:p>
          <a:p>
            <a:endParaRPr lang="en-US" sz="2800" dirty="0">
              <a:solidFill>
                <a:srgbClr val="002060"/>
              </a:solidFill>
              <a:latin typeface="Garamond" panose="02020404030301010803" pitchFamily="18" charset="0"/>
              <a:cs typeface="Times New Roman" panose="02020603050405020304" pitchFamily="18" charset="0"/>
            </a:endParaRPr>
          </a:p>
          <a:p>
            <a:r>
              <a:rPr lang="en-US" sz="2800" dirty="0" smtClean="0">
                <a:solidFill>
                  <a:srgbClr val="002060"/>
                </a:solidFill>
                <a:latin typeface="Garamond" panose="02020404030301010803" pitchFamily="18" charset="0"/>
                <a:cs typeface="Times New Roman" panose="02020603050405020304" pitchFamily="18" charset="0"/>
              </a:rPr>
              <a:t>Address &amp; Id proof of Directors attested</a:t>
            </a:r>
          </a:p>
          <a:p>
            <a:endParaRPr lang="en-US" sz="2800" dirty="0" smtClean="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2852936"/>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smtClean="0"/>
              <a:t>Audit &amp; Auditors</a:t>
            </a:r>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4614"/>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a:t>Audit &amp; Auditors</a:t>
            </a:r>
          </a:p>
        </p:txBody>
      </p:sp>
      <p:sp>
        <p:nvSpPr>
          <p:cNvPr id="3" name="TextBox 2"/>
          <p:cNvSpPr txBox="1"/>
          <p:nvPr/>
        </p:nvSpPr>
        <p:spPr>
          <a:xfrm>
            <a:off x="767408" y="1412776"/>
            <a:ext cx="10009112" cy="4955203"/>
          </a:xfrm>
          <a:prstGeom prst="rect">
            <a:avLst/>
          </a:prstGeom>
          <a:noFill/>
        </p:spPr>
        <p:txBody>
          <a:bodyPr wrap="square" rtlCol="0">
            <a:spAutoFit/>
          </a:bodyPr>
          <a:lstStyle/>
          <a:p>
            <a:r>
              <a:rPr lang="en-US" sz="3200" b="1" u="sng" dirty="0" smtClean="0">
                <a:solidFill>
                  <a:srgbClr val="002060"/>
                </a:solidFill>
                <a:latin typeface="Garamond" panose="02020404030301010803" pitchFamily="18" charset="0"/>
                <a:cs typeface="Times New Roman" panose="02020603050405020304" pitchFamily="18" charset="0"/>
              </a:rPr>
              <a:t>E Forms</a:t>
            </a:r>
          </a:p>
          <a:p>
            <a:endParaRPr lang="en-US" sz="3200" u="sng" dirty="0">
              <a:solidFill>
                <a:srgbClr val="002060"/>
              </a:solidFill>
              <a:latin typeface="Garamond" panose="02020404030301010803" pitchFamily="18" charset="0"/>
              <a:cs typeface="Times New Roman" panose="02020603050405020304" pitchFamily="18" charset="0"/>
            </a:endParaRPr>
          </a:p>
          <a:p>
            <a:r>
              <a:rPr lang="en-US" sz="2800" b="1" dirty="0" smtClean="0">
                <a:solidFill>
                  <a:srgbClr val="002060"/>
                </a:solidFill>
                <a:latin typeface="Garamond" panose="02020404030301010803" pitchFamily="18" charset="0"/>
                <a:cs typeface="Times New Roman" panose="02020603050405020304" pitchFamily="18" charset="0"/>
              </a:rPr>
              <a:t>ADT 1 </a:t>
            </a:r>
            <a:r>
              <a:rPr lang="en-US" sz="2800" smtClean="0">
                <a:solidFill>
                  <a:srgbClr val="002060"/>
                </a:solidFill>
                <a:latin typeface="Garamond" panose="02020404030301010803" pitchFamily="18" charset="0"/>
                <a:cs typeface="Times New Roman" panose="02020603050405020304" pitchFamily="18" charset="0"/>
              </a:rPr>
              <a:t>–   Appointment </a:t>
            </a:r>
            <a:r>
              <a:rPr lang="en-US" sz="2800" dirty="0">
                <a:solidFill>
                  <a:srgbClr val="002060"/>
                </a:solidFill>
                <a:latin typeface="Garamond" panose="02020404030301010803" pitchFamily="18" charset="0"/>
                <a:cs typeface="Times New Roman" panose="02020603050405020304" pitchFamily="18" charset="0"/>
              </a:rPr>
              <a:t>of Auditor</a:t>
            </a:r>
          </a:p>
          <a:p>
            <a:r>
              <a:rPr lang="en-US" sz="2800" b="1" dirty="0">
                <a:solidFill>
                  <a:srgbClr val="002060"/>
                </a:solidFill>
                <a:latin typeface="Garamond" panose="02020404030301010803" pitchFamily="18" charset="0"/>
                <a:cs typeface="Times New Roman" panose="02020603050405020304" pitchFamily="18" charset="0"/>
              </a:rPr>
              <a:t>ADT </a:t>
            </a:r>
            <a:r>
              <a:rPr lang="en-US" sz="2800" b="1" dirty="0" smtClean="0">
                <a:solidFill>
                  <a:srgbClr val="002060"/>
                </a:solidFill>
                <a:latin typeface="Garamond" panose="02020404030301010803" pitchFamily="18" charset="0"/>
                <a:cs typeface="Times New Roman" panose="02020603050405020304" pitchFamily="18" charset="0"/>
              </a:rPr>
              <a:t>2 </a:t>
            </a:r>
            <a:r>
              <a:rPr lang="en-US" sz="2800" dirty="0">
                <a:solidFill>
                  <a:srgbClr val="002060"/>
                </a:solidFill>
                <a:latin typeface="Garamond" panose="02020404030301010803" pitchFamily="18" charset="0"/>
                <a:cs typeface="Times New Roman" panose="02020603050405020304" pitchFamily="18" charset="0"/>
              </a:rPr>
              <a:t>–  Application for Removal of Auditor</a:t>
            </a:r>
          </a:p>
          <a:p>
            <a:r>
              <a:rPr lang="en-US" sz="2800" b="1" dirty="0">
                <a:solidFill>
                  <a:srgbClr val="002060"/>
                </a:solidFill>
                <a:latin typeface="Garamond" panose="02020404030301010803" pitchFamily="18" charset="0"/>
                <a:cs typeface="Times New Roman" panose="02020603050405020304" pitchFamily="18" charset="0"/>
              </a:rPr>
              <a:t>ADT </a:t>
            </a:r>
            <a:r>
              <a:rPr lang="en-US" sz="2800" b="1" dirty="0" smtClean="0">
                <a:solidFill>
                  <a:srgbClr val="002060"/>
                </a:solidFill>
                <a:latin typeface="Garamond" panose="02020404030301010803" pitchFamily="18" charset="0"/>
                <a:cs typeface="Times New Roman" panose="02020603050405020304" pitchFamily="18" charset="0"/>
              </a:rPr>
              <a:t>3 </a:t>
            </a:r>
            <a:r>
              <a:rPr lang="en-US" sz="2800" dirty="0">
                <a:solidFill>
                  <a:srgbClr val="002060"/>
                </a:solidFill>
                <a:latin typeface="Garamond" panose="02020404030301010803" pitchFamily="18" charset="0"/>
                <a:cs typeface="Times New Roman" panose="02020603050405020304" pitchFamily="18" charset="0"/>
              </a:rPr>
              <a:t>–  </a:t>
            </a:r>
            <a:r>
              <a:rPr lang="en-US" sz="2800" dirty="0" smtClean="0">
                <a:solidFill>
                  <a:srgbClr val="002060"/>
                </a:solidFill>
                <a:latin typeface="Garamond" panose="02020404030301010803" pitchFamily="18" charset="0"/>
                <a:cs typeface="Times New Roman" panose="02020603050405020304" pitchFamily="18" charset="0"/>
              </a:rPr>
              <a:t>Resignation of Auditor</a:t>
            </a:r>
            <a:endParaRPr lang="en-US" sz="2800" dirty="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a:p>
            <a:r>
              <a:rPr lang="en-US" sz="2800" b="1" u="sng" dirty="0" smtClean="0">
                <a:solidFill>
                  <a:srgbClr val="002060"/>
                </a:solidFill>
                <a:latin typeface="Garamond" panose="02020404030301010803" pitchFamily="18" charset="0"/>
                <a:cs typeface="Times New Roman" panose="02020603050405020304" pitchFamily="18" charset="0"/>
              </a:rPr>
              <a:t>Non E Form</a:t>
            </a:r>
          </a:p>
          <a:p>
            <a:endParaRPr lang="en-US" sz="2800" dirty="0">
              <a:solidFill>
                <a:srgbClr val="002060"/>
              </a:solidFill>
              <a:latin typeface="Garamond" panose="02020404030301010803" pitchFamily="18" charset="0"/>
              <a:cs typeface="Times New Roman" panose="02020603050405020304" pitchFamily="18" charset="0"/>
            </a:endParaRPr>
          </a:p>
          <a:p>
            <a:r>
              <a:rPr lang="en-US" sz="2800" b="1" dirty="0" smtClean="0">
                <a:solidFill>
                  <a:srgbClr val="002060"/>
                </a:solidFill>
                <a:latin typeface="Garamond" panose="02020404030301010803" pitchFamily="18" charset="0"/>
                <a:cs typeface="Times New Roman" panose="02020603050405020304" pitchFamily="18" charset="0"/>
              </a:rPr>
              <a:t>ADT 4 </a:t>
            </a:r>
            <a:r>
              <a:rPr lang="en-US" sz="2800" dirty="0" smtClean="0">
                <a:solidFill>
                  <a:srgbClr val="002060"/>
                </a:solidFill>
                <a:latin typeface="Garamond" panose="02020404030301010803" pitchFamily="18" charset="0"/>
                <a:cs typeface="Times New Roman" panose="02020603050405020304" pitchFamily="18" charset="0"/>
              </a:rPr>
              <a:t>– Reporting of Fraud to Central Govt.</a:t>
            </a:r>
            <a:endParaRPr lang="en-US" sz="2800" dirty="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p:txBody>
      </p:sp>
      <p:graphicFrame>
        <p:nvGraphicFramePr>
          <p:cNvPr id="4" name="Table 3"/>
          <p:cNvGraphicFramePr>
            <a:graphicFrameLocks noGrp="1"/>
          </p:cNvGraphicFramePr>
          <p:nvPr/>
        </p:nvGraphicFramePr>
        <p:xfrm>
          <a:off x="8189278" y="3859783"/>
          <a:ext cx="162560" cy="179388"/>
        </p:xfrm>
        <a:graphic>
          <a:graphicData uri="http://schemas.openxmlformats.org/drawingml/2006/table">
            <a:tbl>
              <a:tblPr firstRow="1" firstCol="1" bandRow="1">
                <a:tableStyleId>{B301B821-A1FF-4177-AEE7-76D212191A09}</a:tableStyleId>
              </a:tblPr>
              <a:tblGrid>
                <a:gridCol w="162560"/>
              </a:tblGrid>
              <a:tr h="0">
                <a:tc>
                  <a:txBody>
                    <a:bodyPr/>
                    <a:lstStyle/>
                    <a:p>
                      <a:pPr marL="0" marR="0">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2852936"/>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smtClean="0"/>
              <a:t>Securities – </a:t>
            </a:r>
            <a:r>
              <a:rPr lang="en-US" dirty="0" err="1" smtClean="0"/>
              <a:t>Enhancement</a:t>
            </a:r>
            <a:r>
              <a:rPr lang="en-US" dirty="0" smtClean="0"/>
              <a:t>, Allotment &amp; Transfer</a:t>
            </a:r>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4614"/>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a:t>Securities – </a:t>
            </a:r>
            <a:r>
              <a:rPr lang="en-US" dirty="0" err="1"/>
              <a:t>Enhancement</a:t>
            </a:r>
            <a:r>
              <a:rPr lang="en-US" dirty="0"/>
              <a:t>, Allotment &amp; Transfer</a:t>
            </a:r>
          </a:p>
        </p:txBody>
      </p:sp>
      <p:sp>
        <p:nvSpPr>
          <p:cNvPr id="3" name="TextBox 2"/>
          <p:cNvSpPr txBox="1"/>
          <p:nvPr/>
        </p:nvSpPr>
        <p:spPr>
          <a:xfrm>
            <a:off x="767408" y="1412776"/>
            <a:ext cx="10009112" cy="3662541"/>
          </a:xfrm>
          <a:prstGeom prst="rect">
            <a:avLst/>
          </a:prstGeom>
          <a:noFill/>
        </p:spPr>
        <p:txBody>
          <a:bodyPr wrap="square" rtlCol="0">
            <a:spAutoFit/>
          </a:bodyPr>
          <a:lstStyle/>
          <a:p>
            <a:r>
              <a:rPr lang="en-US" sz="3200" b="1" u="sng" dirty="0" smtClean="0">
                <a:solidFill>
                  <a:srgbClr val="002060"/>
                </a:solidFill>
                <a:latin typeface="Garamond" panose="02020404030301010803" pitchFamily="18" charset="0"/>
                <a:cs typeface="Times New Roman" panose="02020603050405020304" pitchFamily="18" charset="0"/>
              </a:rPr>
              <a:t>E Forms</a:t>
            </a:r>
          </a:p>
          <a:p>
            <a:endParaRPr lang="en-US" sz="3200" u="sng" dirty="0">
              <a:solidFill>
                <a:srgbClr val="002060"/>
              </a:solidFill>
              <a:latin typeface="Garamond" panose="02020404030301010803" pitchFamily="18" charset="0"/>
              <a:cs typeface="Times New Roman" panose="02020603050405020304" pitchFamily="18" charset="0"/>
            </a:endParaRPr>
          </a:p>
          <a:p>
            <a:r>
              <a:rPr lang="en-US" sz="2800" b="1" dirty="0" smtClean="0">
                <a:solidFill>
                  <a:srgbClr val="002060"/>
                </a:solidFill>
                <a:latin typeface="Garamond" panose="02020404030301010803" pitchFamily="18" charset="0"/>
                <a:cs typeface="Times New Roman" panose="02020603050405020304" pitchFamily="18" charset="0"/>
              </a:rPr>
              <a:t>SH 7</a:t>
            </a:r>
            <a:r>
              <a:rPr lang="en-US" sz="2800" dirty="0" smtClean="0">
                <a:solidFill>
                  <a:srgbClr val="002060"/>
                </a:solidFill>
                <a:latin typeface="Garamond" panose="02020404030301010803" pitchFamily="18" charset="0"/>
                <a:cs typeface="Times New Roman" panose="02020603050405020304" pitchFamily="18" charset="0"/>
              </a:rPr>
              <a:t>–   Enhancement of </a:t>
            </a:r>
            <a:r>
              <a:rPr lang="en-US" sz="2800" dirty="0" err="1" smtClean="0">
                <a:solidFill>
                  <a:srgbClr val="002060"/>
                </a:solidFill>
                <a:latin typeface="Garamond" panose="02020404030301010803" pitchFamily="18" charset="0"/>
                <a:cs typeface="Times New Roman" panose="02020603050405020304" pitchFamily="18" charset="0"/>
              </a:rPr>
              <a:t>Authorised</a:t>
            </a:r>
            <a:r>
              <a:rPr lang="en-US" sz="2800" dirty="0" smtClean="0">
                <a:solidFill>
                  <a:srgbClr val="002060"/>
                </a:solidFill>
                <a:latin typeface="Garamond" panose="02020404030301010803" pitchFamily="18" charset="0"/>
                <a:cs typeface="Times New Roman" panose="02020603050405020304" pitchFamily="18" charset="0"/>
              </a:rPr>
              <a:t> Capital</a:t>
            </a:r>
          </a:p>
          <a:p>
            <a:endParaRPr lang="en-US" sz="2800" dirty="0">
              <a:solidFill>
                <a:srgbClr val="002060"/>
              </a:solidFill>
              <a:latin typeface="Garamond" panose="02020404030301010803" pitchFamily="18" charset="0"/>
              <a:cs typeface="Times New Roman" panose="02020603050405020304" pitchFamily="18" charset="0"/>
            </a:endParaRPr>
          </a:p>
          <a:p>
            <a:r>
              <a:rPr lang="en-US" sz="2800" b="1" dirty="0" smtClean="0">
                <a:solidFill>
                  <a:srgbClr val="002060"/>
                </a:solidFill>
                <a:latin typeface="Garamond" panose="02020404030301010803" pitchFamily="18" charset="0"/>
                <a:cs typeface="Times New Roman" panose="02020603050405020304" pitchFamily="18" charset="0"/>
              </a:rPr>
              <a:t>PAS 3 </a:t>
            </a:r>
            <a:r>
              <a:rPr lang="en-US" sz="2800" dirty="0" smtClean="0">
                <a:solidFill>
                  <a:srgbClr val="002060"/>
                </a:solidFill>
                <a:latin typeface="Garamond" panose="02020404030301010803" pitchFamily="18" charset="0"/>
                <a:cs typeface="Times New Roman" panose="02020603050405020304" pitchFamily="18" charset="0"/>
              </a:rPr>
              <a:t>–  Allotment of Securities</a:t>
            </a:r>
            <a:endParaRPr lang="en-US" sz="2800" dirty="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p:txBody>
      </p:sp>
      <p:graphicFrame>
        <p:nvGraphicFramePr>
          <p:cNvPr id="4" name="Table 3"/>
          <p:cNvGraphicFramePr>
            <a:graphicFrameLocks noGrp="1"/>
          </p:cNvGraphicFramePr>
          <p:nvPr/>
        </p:nvGraphicFramePr>
        <p:xfrm>
          <a:off x="8189278" y="3859783"/>
          <a:ext cx="162560" cy="179388"/>
        </p:xfrm>
        <a:graphic>
          <a:graphicData uri="http://schemas.openxmlformats.org/drawingml/2006/table">
            <a:tbl>
              <a:tblPr firstRow="1" firstCol="1" bandRow="1">
                <a:tableStyleId>{B301B821-A1FF-4177-AEE7-76D212191A09}</a:tableStyleId>
              </a:tblPr>
              <a:tblGrid>
                <a:gridCol w="162560"/>
              </a:tblGrid>
              <a:tr h="0">
                <a:tc>
                  <a:txBody>
                    <a:bodyPr/>
                    <a:lstStyle/>
                    <a:p>
                      <a:pPr marL="0" marR="0">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4614"/>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a:t>Securities – </a:t>
            </a:r>
            <a:r>
              <a:rPr lang="en-US" dirty="0" smtClean="0"/>
              <a:t>Enhancement</a:t>
            </a:r>
            <a:r>
              <a:rPr lang="en-US" dirty="0"/>
              <a:t>, Allotment &amp; Transfer</a:t>
            </a:r>
          </a:p>
        </p:txBody>
      </p:sp>
      <p:sp>
        <p:nvSpPr>
          <p:cNvPr id="3" name="TextBox 2"/>
          <p:cNvSpPr txBox="1"/>
          <p:nvPr/>
        </p:nvSpPr>
        <p:spPr>
          <a:xfrm>
            <a:off x="767408" y="1412776"/>
            <a:ext cx="10009112" cy="3970318"/>
          </a:xfrm>
          <a:prstGeom prst="rect">
            <a:avLst/>
          </a:prstGeom>
          <a:noFill/>
        </p:spPr>
        <p:txBody>
          <a:bodyPr wrap="square" rtlCol="0">
            <a:spAutoFit/>
          </a:bodyPr>
          <a:lstStyle/>
          <a:p>
            <a:r>
              <a:rPr lang="en-US" sz="2800" b="1" u="sng" dirty="0" smtClean="0">
                <a:solidFill>
                  <a:srgbClr val="002060"/>
                </a:solidFill>
                <a:latin typeface="Garamond" panose="02020404030301010803" pitchFamily="18" charset="0"/>
                <a:cs typeface="Times New Roman" panose="02020603050405020304" pitchFamily="18" charset="0"/>
              </a:rPr>
              <a:t>Non E Form</a:t>
            </a:r>
          </a:p>
          <a:p>
            <a:endParaRPr lang="en-US" sz="2800" dirty="0">
              <a:solidFill>
                <a:srgbClr val="002060"/>
              </a:solidFill>
              <a:latin typeface="Garamond" panose="02020404030301010803" pitchFamily="18" charset="0"/>
              <a:cs typeface="Times New Roman" panose="02020603050405020304" pitchFamily="18" charset="0"/>
            </a:endParaRPr>
          </a:p>
          <a:p>
            <a:r>
              <a:rPr lang="en-US" sz="2800" b="1" dirty="0" smtClean="0">
                <a:solidFill>
                  <a:srgbClr val="002060"/>
                </a:solidFill>
                <a:latin typeface="Garamond" panose="02020404030301010803" pitchFamily="18" charset="0"/>
                <a:cs typeface="Times New Roman" panose="02020603050405020304" pitchFamily="18" charset="0"/>
              </a:rPr>
              <a:t>PAS 4 – </a:t>
            </a:r>
            <a:r>
              <a:rPr lang="en-US" sz="2800" dirty="0" smtClean="0">
                <a:solidFill>
                  <a:srgbClr val="002060"/>
                </a:solidFill>
                <a:latin typeface="Garamond" panose="02020404030301010803" pitchFamily="18" charset="0"/>
                <a:cs typeface="Times New Roman" panose="02020603050405020304" pitchFamily="18" charset="0"/>
              </a:rPr>
              <a:t>Private Placement offer letter</a:t>
            </a:r>
          </a:p>
          <a:p>
            <a:endParaRPr lang="en-US" sz="2800" dirty="0" smtClean="0">
              <a:solidFill>
                <a:srgbClr val="002060"/>
              </a:solidFill>
              <a:latin typeface="Garamond" panose="02020404030301010803" pitchFamily="18" charset="0"/>
              <a:cs typeface="Times New Roman" panose="02020603050405020304" pitchFamily="18" charset="0"/>
            </a:endParaRPr>
          </a:p>
          <a:p>
            <a:r>
              <a:rPr lang="en-US" sz="2800" b="1" dirty="0" smtClean="0">
                <a:solidFill>
                  <a:srgbClr val="002060"/>
                </a:solidFill>
                <a:latin typeface="Garamond" panose="02020404030301010803" pitchFamily="18" charset="0"/>
                <a:cs typeface="Times New Roman" panose="02020603050405020304" pitchFamily="18" charset="0"/>
              </a:rPr>
              <a:t>PAS 5 – </a:t>
            </a:r>
            <a:r>
              <a:rPr lang="en-US" sz="2800" dirty="0" smtClean="0">
                <a:solidFill>
                  <a:srgbClr val="002060"/>
                </a:solidFill>
                <a:latin typeface="Garamond" panose="02020404030301010803" pitchFamily="18" charset="0"/>
                <a:cs typeface="Times New Roman" panose="02020603050405020304" pitchFamily="18" charset="0"/>
              </a:rPr>
              <a:t>Record of Private Placement offer letter</a:t>
            </a:r>
          </a:p>
          <a:p>
            <a:endParaRPr lang="en-US" sz="2800" dirty="0" smtClean="0">
              <a:solidFill>
                <a:srgbClr val="002060"/>
              </a:solidFill>
              <a:latin typeface="Garamond" panose="02020404030301010803" pitchFamily="18" charset="0"/>
              <a:cs typeface="Times New Roman" panose="02020603050405020304" pitchFamily="18" charset="0"/>
            </a:endParaRPr>
          </a:p>
          <a:p>
            <a:r>
              <a:rPr lang="en-US" sz="2800" b="1" dirty="0" smtClean="0">
                <a:solidFill>
                  <a:srgbClr val="002060"/>
                </a:solidFill>
                <a:latin typeface="Garamond" panose="02020404030301010803" pitchFamily="18" charset="0"/>
                <a:cs typeface="Times New Roman" panose="02020603050405020304" pitchFamily="18" charset="0"/>
              </a:rPr>
              <a:t>SH 1  –  </a:t>
            </a:r>
            <a:r>
              <a:rPr lang="en-US" sz="2800" dirty="0" smtClean="0">
                <a:solidFill>
                  <a:srgbClr val="002060"/>
                </a:solidFill>
                <a:latin typeface="Garamond" panose="02020404030301010803" pitchFamily="18" charset="0"/>
                <a:cs typeface="Times New Roman" panose="02020603050405020304" pitchFamily="18" charset="0"/>
              </a:rPr>
              <a:t>Format of Share Certificates</a:t>
            </a:r>
            <a:endParaRPr lang="en-US" sz="2800" dirty="0">
              <a:solidFill>
                <a:srgbClr val="002060"/>
              </a:solidFill>
              <a:latin typeface="Garamond" panose="02020404030301010803" pitchFamily="18" charset="0"/>
              <a:cs typeface="Times New Roman" panose="02020603050405020304" pitchFamily="18" charset="0"/>
            </a:endParaRPr>
          </a:p>
          <a:p>
            <a:endParaRPr lang="en-US" sz="2800" dirty="0" smtClean="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p:txBody>
      </p:sp>
      <p:graphicFrame>
        <p:nvGraphicFramePr>
          <p:cNvPr id="4" name="Table 3"/>
          <p:cNvGraphicFramePr>
            <a:graphicFrameLocks noGrp="1"/>
          </p:cNvGraphicFramePr>
          <p:nvPr/>
        </p:nvGraphicFramePr>
        <p:xfrm>
          <a:off x="8189278" y="3859783"/>
          <a:ext cx="162560" cy="179388"/>
        </p:xfrm>
        <a:graphic>
          <a:graphicData uri="http://schemas.openxmlformats.org/drawingml/2006/table">
            <a:tbl>
              <a:tblPr firstRow="1" firstCol="1" bandRow="1">
                <a:tableStyleId>{B301B821-A1FF-4177-AEE7-76D212191A09}</a:tableStyleId>
              </a:tblPr>
              <a:tblGrid>
                <a:gridCol w="162560"/>
              </a:tblGrid>
              <a:tr h="0">
                <a:tc>
                  <a:txBody>
                    <a:bodyPr/>
                    <a:lstStyle/>
                    <a:p>
                      <a:pPr marL="0" marR="0">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4614"/>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a:t>Securities – </a:t>
            </a:r>
            <a:r>
              <a:rPr lang="en-US" dirty="0" err="1"/>
              <a:t>Ehancement</a:t>
            </a:r>
            <a:r>
              <a:rPr lang="en-US" dirty="0"/>
              <a:t>, Allotment &amp; Transfer</a:t>
            </a:r>
          </a:p>
        </p:txBody>
      </p:sp>
      <p:sp>
        <p:nvSpPr>
          <p:cNvPr id="3" name="TextBox 2"/>
          <p:cNvSpPr txBox="1"/>
          <p:nvPr/>
        </p:nvSpPr>
        <p:spPr>
          <a:xfrm>
            <a:off x="767408" y="1412776"/>
            <a:ext cx="10009112" cy="3970318"/>
          </a:xfrm>
          <a:prstGeom prst="rect">
            <a:avLst/>
          </a:prstGeom>
          <a:noFill/>
        </p:spPr>
        <p:txBody>
          <a:bodyPr wrap="square" rtlCol="0">
            <a:spAutoFit/>
          </a:bodyPr>
          <a:lstStyle/>
          <a:p>
            <a:r>
              <a:rPr lang="en-US" sz="2800" b="1" u="sng" dirty="0" smtClean="0">
                <a:solidFill>
                  <a:srgbClr val="002060"/>
                </a:solidFill>
                <a:latin typeface="Garamond" panose="02020404030301010803" pitchFamily="18" charset="0"/>
                <a:cs typeface="Times New Roman" panose="02020603050405020304" pitchFamily="18" charset="0"/>
              </a:rPr>
              <a:t>Non E Form</a:t>
            </a:r>
          </a:p>
          <a:p>
            <a:endParaRPr lang="en-US" sz="2800" dirty="0">
              <a:solidFill>
                <a:srgbClr val="002060"/>
              </a:solidFill>
              <a:latin typeface="Garamond" panose="02020404030301010803" pitchFamily="18" charset="0"/>
              <a:cs typeface="Times New Roman" panose="02020603050405020304" pitchFamily="18" charset="0"/>
            </a:endParaRPr>
          </a:p>
          <a:p>
            <a:endParaRPr lang="en-US" sz="2800" dirty="0" smtClean="0">
              <a:solidFill>
                <a:srgbClr val="002060"/>
              </a:solidFill>
              <a:latin typeface="Garamond" panose="02020404030301010803" pitchFamily="18" charset="0"/>
              <a:cs typeface="Times New Roman" panose="02020603050405020304" pitchFamily="18" charset="0"/>
            </a:endParaRPr>
          </a:p>
          <a:p>
            <a:r>
              <a:rPr lang="en-US" sz="2800" b="1" dirty="0">
                <a:solidFill>
                  <a:srgbClr val="002060"/>
                </a:solidFill>
                <a:latin typeface="Garamond" panose="02020404030301010803" pitchFamily="18" charset="0"/>
                <a:cs typeface="Times New Roman" panose="02020603050405020304" pitchFamily="18" charset="0"/>
              </a:rPr>
              <a:t>SH </a:t>
            </a:r>
            <a:r>
              <a:rPr lang="en-US" sz="2800" b="1" dirty="0" smtClean="0">
                <a:solidFill>
                  <a:srgbClr val="002060"/>
                </a:solidFill>
                <a:latin typeface="Garamond" panose="02020404030301010803" pitchFamily="18" charset="0"/>
                <a:cs typeface="Times New Roman" panose="02020603050405020304" pitchFamily="18" charset="0"/>
              </a:rPr>
              <a:t>2  </a:t>
            </a:r>
            <a:r>
              <a:rPr lang="en-US" sz="2800" b="1" dirty="0">
                <a:solidFill>
                  <a:srgbClr val="002060"/>
                </a:solidFill>
                <a:latin typeface="Garamond" panose="02020404030301010803" pitchFamily="18" charset="0"/>
                <a:cs typeface="Times New Roman" panose="02020603050405020304" pitchFamily="18" charset="0"/>
              </a:rPr>
              <a:t>–  </a:t>
            </a:r>
            <a:r>
              <a:rPr lang="en-US" sz="2800" dirty="0" smtClean="0">
                <a:solidFill>
                  <a:srgbClr val="002060"/>
                </a:solidFill>
                <a:latin typeface="Garamond" panose="02020404030301010803" pitchFamily="18" charset="0"/>
                <a:cs typeface="Times New Roman" panose="02020603050405020304" pitchFamily="18" charset="0"/>
              </a:rPr>
              <a:t>Issue of Duplicate </a:t>
            </a:r>
            <a:r>
              <a:rPr lang="en-US" sz="2800" dirty="0">
                <a:solidFill>
                  <a:srgbClr val="002060"/>
                </a:solidFill>
                <a:latin typeface="Garamond" panose="02020404030301010803" pitchFamily="18" charset="0"/>
                <a:cs typeface="Times New Roman" panose="02020603050405020304" pitchFamily="18" charset="0"/>
              </a:rPr>
              <a:t>Share </a:t>
            </a:r>
            <a:r>
              <a:rPr lang="en-US" sz="2800" dirty="0" smtClean="0">
                <a:solidFill>
                  <a:srgbClr val="002060"/>
                </a:solidFill>
                <a:latin typeface="Garamond" panose="02020404030301010803" pitchFamily="18" charset="0"/>
                <a:cs typeface="Times New Roman" panose="02020603050405020304" pitchFamily="18" charset="0"/>
              </a:rPr>
              <a:t>Certificates</a:t>
            </a:r>
          </a:p>
          <a:p>
            <a:endParaRPr lang="en-US" sz="2800" dirty="0" smtClean="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a:p>
            <a:r>
              <a:rPr lang="en-US" sz="2800" b="1" dirty="0">
                <a:solidFill>
                  <a:srgbClr val="002060"/>
                </a:solidFill>
                <a:latin typeface="Garamond" panose="02020404030301010803" pitchFamily="18" charset="0"/>
                <a:cs typeface="Times New Roman" panose="02020603050405020304" pitchFamily="18" charset="0"/>
              </a:rPr>
              <a:t>SH 4 </a:t>
            </a:r>
            <a:r>
              <a:rPr lang="en-US" sz="2800" b="1" dirty="0" smtClean="0">
                <a:solidFill>
                  <a:srgbClr val="002060"/>
                </a:solidFill>
                <a:latin typeface="Garamond" panose="02020404030301010803" pitchFamily="18" charset="0"/>
                <a:cs typeface="Times New Roman" panose="02020603050405020304" pitchFamily="18" charset="0"/>
              </a:rPr>
              <a:t>–  </a:t>
            </a:r>
            <a:r>
              <a:rPr lang="en-US" sz="2800" dirty="0">
                <a:solidFill>
                  <a:srgbClr val="002060"/>
                </a:solidFill>
                <a:latin typeface="Garamond" panose="02020404030301010803" pitchFamily="18" charset="0"/>
                <a:cs typeface="Times New Roman" panose="02020603050405020304" pitchFamily="18" charset="0"/>
              </a:rPr>
              <a:t>Instrument for Transfer of Securities</a:t>
            </a:r>
          </a:p>
          <a:p>
            <a:endParaRPr lang="en-US" sz="2800" dirty="0">
              <a:solidFill>
                <a:srgbClr val="002060"/>
              </a:solidFill>
              <a:latin typeface="Garamond" panose="02020404030301010803" pitchFamily="18" charset="0"/>
              <a:cs typeface="Times New Roman" panose="02020603050405020304" pitchFamily="18" charset="0"/>
            </a:endParaRPr>
          </a:p>
          <a:p>
            <a:endParaRPr lang="en-US" sz="2800" dirty="0">
              <a:solidFill>
                <a:srgbClr val="002060"/>
              </a:solidFill>
              <a:latin typeface="Garamond" panose="02020404030301010803" pitchFamily="18" charset="0"/>
              <a:cs typeface="Times New Roman" panose="02020603050405020304" pitchFamily="18" charset="0"/>
            </a:endParaRPr>
          </a:p>
        </p:txBody>
      </p:sp>
      <p:graphicFrame>
        <p:nvGraphicFramePr>
          <p:cNvPr id="4" name="Table 3"/>
          <p:cNvGraphicFramePr>
            <a:graphicFrameLocks noGrp="1"/>
          </p:cNvGraphicFramePr>
          <p:nvPr/>
        </p:nvGraphicFramePr>
        <p:xfrm>
          <a:off x="8189278" y="3859783"/>
          <a:ext cx="162560" cy="179388"/>
        </p:xfrm>
        <a:graphic>
          <a:graphicData uri="http://schemas.openxmlformats.org/drawingml/2006/table">
            <a:tbl>
              <a:tblPr firstRow="1" firstCol="1" bandRow="1">
                <a:tableStyleId>{B301B821-A1FF-4177-AEE7-76D212191A09}</a:tableStyleId>
              </a:tblPr>
              <a:tblGrid>
                <a:gridCol w="162560"/>
              </a:tblGrid>
              <a:tr h="0">
                <a:tc>
                  <a:txBody>
                    <a:bodyPr/>
                    <a:lstStyle/>
                    <a:p>
                      <a:pPr marL="0" marR="0">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2192000" cy="914400"/>
          </a:xfrm>
        </p:spPr>
        <p:style>
          <a:lnRef idx="0">
            <a:schemeClr val="accent3"/>
          </a:lnRef>
          <a:fillRef idx="3">
            <a:schemeClr val="accent3"/>
          </a:fillRef>
          <a:effectRef idx="3">
            <a:schemeClr val="accent3"/>
          </a:effectRef>
          <a:fontRef idx="minor">
            <a:schemeClr val="lt1"/>
          </a:fontRef>
        </p:style>
        <p:txBody>
          <a:bodyPr>
            <a:normAutofit/>
          </a:bodyPr>
          <a:lstStyle/>
          <a:p>
            <a:pPr>
              <a:defRPr/>
            </a:pPr>
            <a:r>
              <a:rPr lang="en-IN" sz="4400" b="1" dirty="0" smtClean="0">
                <a:latin typeface="Times New Roman" panose="02020603050405020304" pitchFamily="18" charset="0"/>
                <a:cs typeface="Times New Roman" panose="02020603050405020304" pitchFamily="18" charset="0"/>
              </a:rPr>
              <a:t>E filing Process</a:t>
            </a:r>
            <a:endParaRPr lang="en-US" sz="3200" b="1" i="1" dirty="0" smtClean="0">
              <a:latin typeface="Bookman Old Style" panose="02050604050505020204" pitchFamily="18" charset="0"/>
            </a:endParaRPr>
          </a:p>
        </p:txBody>
      </p:sp>
      <p:sp>
        <p:nvSpPr>
          <p:cNvPr id="14339" name="Rectangle 3"/>
          <p:cNvSpPr>
            <a:spLocks noGrp="1" noChangeArrowheads="1"/>
          </p:cNvSpPr>
          <p:nvPr>
            <p:ph idx="1"/>
          </p:nvPr>
        </p:nvSpPr>
        <p:spPr>
          <a:xfrm>
            <a:off x="191344" y="1052736"/>
            <a:ext cx="11306224" cy="4536504"/>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a:latin typeface="Times New Roman" panose="02020603050405020304" pitchFamily="18" charset="0"/>
              <a:cs typeface="Times New Roman" panose="02020603050405020304" pitchFamily="18" charset="0"/>
            </a:endParaRPr>
          </a:p>
          <a:p>
            <a:pPr marL="45720" lvl="0" indent="0" algn="just">
              <a:buNone/>
            </a:pPr>
            <a:endParaRPr lang="en-IN" sz="2400" dirty="0">
              <a:latin typeface="Times New Roman" panose="02020603050405020304" pitchFamily="18" charset="0"/>
              <a:cs typeface="Times New Roman" panose="02020603050405020304" pitchFamily="18" charset="0"/>
            </a:endParaRPr>
          </a:p>
          <a:p>
            <a:pPr marL="45720" lvl="0" indent="0" algn="just">
              <a:buNone/>
            </a:pPr>
            <a:endParaRPr lang="en-IN" sz="2400" dirty="0" smtClean="0">
              <a:latin typeface="Times New Roman" panose="02020603050405020304" pitchFamily="18" charset="0"/>
              <a:cs typeface="Times New Roman" panose="02020603050405020304" pitchFamily="18" charset="0"/>
            </a:endParaRPr>
          </a:p>
          <a:p>
            <a:pPr lvl="0" algn="just"/>
            <a:endParaRPr lang="en-IN" sz="2400" dirty="0">
              <a:latin typeface="Times New Roman" panose="02020603050405020304" pitchFamily="18" charset="0"/>
              <a:cs typeface="Times New Roman" panose="02020603050405020304" pitchFamily="18" charset="0"/>
            </a:endParaRPr>
          </a:p>
          <a:p>
            <a:pPr marL="45720" lvl="0" indent="0" algn="just">
              <a:buNone/>
            </a:pPr>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i="1"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551384" y="1196752"/>
            <a:ext cx="11277600" cy="4797896"/>
          </a:xfrm>
          <a:prstGeom prst="rect">
            <a:avLst/>
          </a:prstGeom>
        </p:spPr>
        <p:txBody>
          <a:bodyPr vert="horz" lIns="91440" tIns="45720" rIns="91440" bIns="45720" numCol="1" rtlCol="0">
            <a:normAutofit fontScale="25000" lnSpcReduction="20000"/>
          </a:bodyPr>
          <a:lstStyle/>
          <a:p>
            <a:pPr marL="274320" marR="0" lvl="0" indent="-228600" algn="l" defTabSz="914400" rtl="0" eaLnBrk="1" fontAlgn="auto" latinLnBrk="0" hangingPunct="1">
              <a:lnSpc>
                <a:spcPct val="80000"/>
              </a:lnSpc>
              <a:spcBef>
                <a:spcPts val="1800"/>
              </a:spcBef>
              <a:spcAft>
                <a:spcPts val="0"/>
              </a:spcAft>
              <a:buClr>
                <a:schemeClr val="tx2"/>
              </a:buClr>
              <a:buSzPct val="80000"/>
              <a:buFont typeface="Wingdings" panose="05000000000000000000" pitchFamily="2" charset="2"/>
              <a:buChar char="n"/>
              <a:defRPr/>
            </a:pPr>
            <a:endParaRPr kumimoji="0" lang="en-US" sz="2000" b="1" i="0" u="none" strike="noStrike" kern="1200" cap="none" spc="0" normalizeH="0" baseline="0" noProof="0" dirty="0" smtClean="0">
              <a:ln>
                <a:noFill/>
              </a:ln>
              <a:solidFill>
                <a:srgbClr val="002060"/>
              </a:solidFill>
              <a:effectLst/>
              <a:uLnTx/>
              <a:uFillTx/>
              <a:latin typeface="Times New Roman" panose="02020603050405020304" pitchFamily="18" charset="0"/>
              <a:ea typeface="+mn-ea"/>
              <a:cs typeface="Times New Roman" panose="02020603050405020304" pitchFamily="18" charset="0"/>
            </a:endParaRPr>
          </a:p>
          <a:p>
            <a:pPr marL="1143000" lvl="0" indent="-1143000" algn="just">
              <a:buFont typeface="Wingdings" panose="05000000000000000000" pitchFamily="2" charset="2"/>
              <a:buChar char="v"/>
            </a:pPr>
            <a:r>
              <a:rPr lang="en-IN" sz="12800" dirty="0" smtClean="0">
                <a:solidFill>
                  <a:srgbClr val="002060"/>
                </a:solidFill>
                <a:latin typeface="Garamond" panose="02020404030301010803" pitchFamily="18" charset="0"/>
                <a:cs typeface="Times New Roman" panose="02020603050405020304" pitchFamily="18" charset="0"/>
              </a:rPr>
              <a:t>Identify, download and fill up the relevant form</a:t>
            </a:r>
          </a:p>
          <a:p>
            <a:pPr marL="1143000" lvl="0" indent="-1143000" algn="just">
              <a:buFont typeface="Wingdings" panose="05000000000000000000" pitchFamily="2" charset="2"/>
              <a:buChar char="v"/>
            </a:pPr>
            <a:endParaRPr lang="en-IN" sz="12800" dirty="0">
              <a:solidFill>
                <a:srgbClr val="002060"/>
              </a:solidFill>
              <a:latin typeface="Garamond" panose="02020404030301010803" pitchFamily="18" charset="0"/>
              <a:cs typeface="Times New Roman" panose="02020603050405020304" pitchFamily="18" charset="0"/>
            </a:endParaRPr>
          </a:p>
          <a:p>
            <a:pPr lvl="0" algn="just"/>
            <a:endParaRPr 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r>
              <a:rPr lang="en-IN" sz="12800" dirty="0" smtClean="0">
                <a:solidFill>
                  <a:srgbClr val="002060"/>
                </a:solidFill>
                <a:latin typeface="Garamond" panose="02020404030301010803" pitchFamily="18" charset="0"/>
                <a:cs typeface="Times New Roman" panose="02020603050405020304" pitchFamily="18" charset="0"/>
              </a:rPr>
              <a:t>Attach documents in PDF mode</a:t>
            </a:r>
            <a:endParaRPr lang="en-IN" sz="12800" dirty="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endParaRPr 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r>
              <a:rPr lang="en-IN" sz="12800" dirty="0" smtClean="0">
                <a:solidFill>
                  <a:srgbClr val="002060"/>
                </a:solidFill>
                <a:latin typeface="Garamond" panose="02020404030301010803" pitchFamily="18" charset="0"/>
                <a:cs typeface="Times New Roman" panose="02020603050405020304" pitchFamily="18" charset="0"/>
              </a:rPr>
              <a:t>Class 2/equivalent Digital Signature to be used for signing by professional and Director</a:t>
            </a:r>
          </a:p>
          <a:p>
            <a:pPr lvl="0" algn="just"/>
            <a:endParaRPr 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endParaRPr lang="en-IN" sz="12800" dirty="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r>
              <a:rPr lang="en-IN" sz="12800" dirty="0" smtClean="0">
                <a:solidFill>
                  <a:srgbClr val="002060"/>
                </a:solidFill>
                <a:latin typeface="Garamond" panose="02020404030301010803" pitchFamily="18" charset="0"/>
                <a:cs typeface="Times New Roman" panose="02020603050405020304" pitchFamily="18" charset="0"/>
              </a:rPr>
              <a:t>Generation of </a:t>
            </a:r>
            <a:r>
              <a:rPr lang="en-IN" sz="12800" dirty="0" err="1" smtClean="0">
                <a:solidFill>
                  <a:srgbClr val="002060"/>
                </a:solidFill>
                <a:latin typeface="Garamond" panose="02020404030301010803" pitchFamily="18" charset="0"/>
                <a:cs typeface="Times New Roman" panose="02020603050405020304" pitchFamily="18" charset="0"/>
              </a:rPr>
              <a:t>challan</a:t>
            </a:r>
            <a:endParaRPr lang="en-IN" sz="12800" dirty="0" smtClean="0">
              <a:solidFill>
                <a:schemeClr val="tx2">
                  <a:lumMod val="75000"/>
                </a:schemeClr>
              </a:solidFill>
              <a:latin typeface="Garamond" panose="02020404030301010803" pitchFamily="18" charset="0"/>
              <a:cs typeface="Times New Roman" panose="02020603050405020304" pitchFamily="18" charset="0"/>
            </a:endParaRPr>
          </a:p>
          <a:p>
            <a:pPr marL="274320" indent="-228600" algn="just">
              <a:lnSpc>
                <a:spcPct val="70000"/>
              </a:lnSpc>
              <a:spcBef>
                <a:spcPts val="1800"/>
              </a:spcBef>
              <a:buClr>
                <a:schemeClr val="tx2"/>
              </a:buClr>
              <a:buSzPct val="80000"/>
              <a:buFont typeface="Wingdings" panose="05000000000000000000" pitchFamily="2" charset="2"/>
              <a:buChar char="Ø"/>
              <a:defRPr/>
            </a:pPr>
            <a:endParaRPr lang="en-IN" sz="12800" dirty="0" smtClean="0">
              <a:solidFill>
                <a:schemeClr val="tx2">
                  <a:lumMod val="75000"/>
                </a:schemeClr>
              </a:solidFill>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51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2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2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2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27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2852936"/>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n-US" dirty="0" smtClean="0"/>
              <a:t>Annual Filing</a:t>
            </a:r>
            <a:endParaRPr lang="en-US"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914400"/>
          </a:xfrm>
        </p:spPr>
        <p:txBody>
          <a:bodyPr/>
          <a:lstStyle/>
          <a:p>
            <a:pPr>
              <a:defRPr/>
            </a:pPr>
            <a:r>
              <a:rPr lang="en-IN" sz="4400" b="1" dirty="0" smtClean="0">
                <a:latin typeface="Times New Roman" panose="02020603050405020304" pitchFamily="18" charset="0"/>
                <a:cs typeface="Times New Roman" panose="02020603050405020304" pitchFamily="18" charset="0"/>
              </a:rPr>
              <a:t>Filing of Financial Statements</a:t>
            </a:r>
            <a:endParaRPr lang="en-US" sz="3200" b="1" i="1" dirty="0" smtClean="0">
              <a:latin typeface="Bookman Old Style" panose="02050604050505020204" pitchFamily="18" charset="0"/>
            </a:endParaRPr>
          </a:p>
        </p:txBody>
      </p:sp>
      <p:sp>
        <p:nvSpPr>
          <p:cNvPr id="14339" name="Rectangle 3"/>
          <p:cNvSpPr>
            <a:spLocks noGrp="1" noChangeArrowheads="1"/>
          </p:cNvSpPr>
          <p:nvPr>
            <p:ph idx="1"/>
          </p:nvPr>
        </p:nvSpPr>
        <p:spPr>
          <a:xfrm>
            <a:off x="191344" y="908720"/>
            <a:ext cx="11306224" cy="4680520"/>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i="1"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263352" y="836712"/>
            <a:ext cx="11277600" cy="4797896"/>
          </a:xfrm>
          <a:prstGeom prst="rect">
            <a:avLst/>
          </a:prstGeom>
        </p:spPr>
        <p:txBody>
          <a:bodyPr vert="horz" lIns="91440" tIns="45720" rIns="91440" bIns="45720" rtlCol="0">
            <a:normAutofit fontScale="92500" lnSpcReduction="20000"/>
          </a:bodyPr>
          <a:lstStyle/>
          <a:p>
            <a:pPr marL="274320" marR="0" lvl="0" indent="-228600" algn="l" defTabSz="914400" rtl="0" eaLnBrk="1" fontAlgn="auto" latinLnBrk="0" hangingPunct="1">
              <a:lnSpc>
                <a:spcPct val="80000"/>
              </a:lnSpc>
              <a:spcBef>
                <a:spcPts val="1800"/>
              </a:spcBef>
              <a:spcAft>
                <a:spcPts val="0"/>
              </a:spcAft>
              <a:buClr>
                <a:schemeClr val="tx2"/>
              </a:buClr>
              <a:buSzPct val="80000"/>
              <a:buFont typeface="Wingdings" panose="05000000000000000000" pitchFamily="2" charset="2"/>
              <a:buChar char="n"/>
              <a:defRPr/>
            </a:pPr>
            <a:endParaRPr kumimoji="0" lang="en-US" sz="2000" b="1"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lang="en-IN" sz="3200" b="1" i="1" dirty="0" smtClean="0">
                <a:solidFill>
                  <a:schemeClr val="accent6">
                    <a:lumMod val="75000"/>
                  </a:schemeClr>
                </a:solidFill>
                <a:latin typeface="Times New Roman" panose="02020603050405020304" pitchFamily="18" charset="0"/>
                <a:cs typeface="Times New Roman" panose="02020603050405020304" pitchFamily="18" charset="0"/>
              </a:rPr>
              <a:t>Relevant Forms </a:t>
            </a:r>
            <a:r>
              <a:rPr lang="en-IN" sz="3200" b="1" i="1" dirty="0" smtClean="0">
                <a:solidFill>
                  <a:schemeClr val="tx2"/>
                </a:solidFill>
                <a:latin typeface="Times New Roman" panose="02020603050405020304" pitchFamily="18" charset="0"/>
                <a:cs typeface="Times New Roman" panose="02020603050405020304" pitchFamily="18" charset="0"/>
              </a:rPr>
              <a:t>:</a:t>
            </a: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2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r>
              <a:rPr lang="en-IN" sz="3200" dirty="0" smtClean="0">
                <a:solidFill>
                  <a:schemeClr val="tx2"/>
                </a:solidFill>
                <a:latin typeface="Centaur" panose="02030504050205020304" pitchFamily="18" charset="0"/>
                <a:cs typeface="Times New Roman" panose="02020603050405020304" pitchFamily="18" charset="0"/>
              </a:rPr>
              <a:t>       </a:t>
            </a:r>
            <a:r>
              <a:rPr kumimoji="0" lang="en-IN" sz="3200" b="0" i="0" u="none" strike="noStrike" kern="1200" cap="none" spc="0" normalizeH="0" baseline="0" noProof="0" dirty="0" smtClean="0">
                <a:ln>
                  <a:noFill/>
                </a:ln>
                <a:solidFill>
                  <a:schemeClr val="accent6">
                    <a:lumMod val="75000"/>
                  </a:schemeClr>
                </a:solidFill>
                <a:effectLst/>
                <a:uLnTx/>
                <a:uFillTx/>
                <a:latin typeface="Centaur" panose="02030504050205020304" pitchFamily="18" charset="0"/>
                <a:ea typeface="+mn-ea"/>
                <a:cs typeface="Times New Roman" panose="02020603050405020304" pitchFamily="18" charset="0"/>
              </a:rPr>
              <a:t>AOC 1 </a:t>
            </a:r>
            <a:r>
              <a:rPr lang="en-IN" sz="3200" dirty="0" smtClean="0">
                <a:solidFill>
                  <a:schemeClr val="accent6">
                    <a:lumMod val="75000"/>
                  </a:schemeClr>
                </a:solidFill>
                <a:latin typeface="Centaur" panose="02030504050205020304" pitchFamily="18" charset="0"/>
                <a:cs typeface="Times New Roman" panose="02020603050405020304" pitchFamily="18" charset="0"/>
              </a:rPr>
              <a:t>       -</a:t>
            </a:r>
            <a:r>
              <a:rPr kumimoji="0" lang="en-IN" sz="3200" b="0" i="0" u="none" strike="noStrike" kern="1200" cap="none" spc="0" normalizeH="0" baseline="0" noProof="0" dirty="0" smtClean="0">
                <a:ln>
                  <a:noFill/>
                </a:ln>
                <a:solidFill>
                  <a:schemeClr val="accent6">
                    <a:lumMod val="75000"/>
                  </a:schemeClr>
                </a:solidFill>
                <a:effectLst/>
                <a:uLnTx/>
                <a:uFillTx/>
                <a:latin typeface="Centaur" panose="02030504050205020304" pitchFamily="18" charset="0"/>
                <a:ea typeface="+mn-ea"/>
                <a:cs typeface="Times New Roman" panose="02020603050405020304" pitchFamily="18" charset="0"/>
              </a:rPr>
              <a:t>   Statement</a:t>
            </a:r>
            <a:r>
              <a:rPr kumimoji="0" lang="en-IN" sz="3200" b="0" i="0" u="none" strike="noStrike" kern="1200" cap="none" spc="0" normalizeH="0" noProof="0" dirty="0" smtClean="0">
                <a:ln>
                  <a:noFill/>
                </a:ln>
                <a:solidFill>
                  <a:schemeClr val="accent6">
                    <a:lumMod val="75000"/>
                  </a:schemeClr>
                </a:solidFill>
                <a:effectLst/>
                <a:uLnTx/>
                <a:uFillTx/>
                <a:latin typeface="Centaur" panose="02030504050205020304" pitchFamily="18" charset="0"/>
                <a:ea typeface="+mn-ea"/>
                <a:cs typeface="Times New Roman" panose="02020603050405020304" pitchFamily="18" charset="0"/>
              </a:rPr>
              <a:t> on Subsidiaries</a:t>
            </a: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r>
              <a:rPr kumimoji="0" lang="en-IN" sz="3200" b="0" i="0" u="none" strike="noStrike" kern="1200" cap="none" spc="0" normalizeH="0" noProof="0" dirty="0" smtClean="0">
                <a:ln>
                  <a:noFill/>
                </a:ln>
                <a:solidFill>
                  <a:schemeClr val="accent6">
                    <a:lumMod val="75000"/>
                  </a:schemeClr>
                </a:solidFill>
                <a:effectLst/>
                <a:uLnTx/>
                <a:uFillTx/>
                <a:latin typeface="Centaur" panose="02030504050205020304" pitchFamily="18" charset="0"/>
                <a:ea typeface="+mn-ea"/>
                <a:cs typeface="Times New Roman" panose="02020603050405020304" pitchFamily="18" charset="0"/>
              </a:rPr>
              <a:t>       AOC  2       -   Related Party transactions </a:t>
            </a: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r>
              <a:rPr lang="en-IN" sz="3200" dirty="0" smtClean="0">
                <a:solidFill>
                  <a:schemeClr val="accent6">
                    <a:lumMod val="75000"/>
                  </a:schemeClr>
                </a:solidFill>
                <a:latin typeface="Centaur" panose="02030504050205020304" pitchFamily="18" charset="0"/>
                <a:cs typeface="Times New Roman" panose="02020603050405020304" pitchFamily="18" charset="0"/>
              </a:rPr>
              <a:t>       AOC 3        -   Abstract of Accounts</a:t>
            </a:r>
            <a:endParaRPr kumimoji="0" lang="en-IN" sz="3200" b="0" i="0" u="none" strike="noStrike" kern="1200" cap="none" spc="0" normalizeH="0" noProof="0" dirty="0" smtClean="0">
              <a:ln>
                <a:noFill/>
              </a:ln>
              <a:solidFill>
                <a:schemeClr val="accent6">
                  <a:lumMod val="75000"/>
                </a:schemeClr>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r>
              <a:rPr lang="en-IN" sz="3200" dirty="0" smtClean="0">
                <a:solidFill>
                  <a:schemeClr val="accent6">
                    <a:lumMod val="75000"/>
                  </a:schemeClr>
                </a:solidFill>
                <a:latin typeface="Centaur" panose="02030504050205020304" pitchFamily="18" charset="0"/>
                <a:cs typeface="Times New Roman" panose="02020603050405020304" pitchFamily="18" charset="0"/>
              </a:rPr>
              <a:t>       AOC 4        -   Filing of financial statements</a:t>
            </a:r>
          </a:p>
          <a:p>
            <a:pPr marL="274320" lvl="0" indent="-228600" algn="just">
              <a:lnSpc>
                <a:spcPct val="70000"/>
              </a:lnSpc>
              <a:spcBef>
                <a:spcPts val="1800"/>
              </a:spcBef>
              <a:buClr>
                <a:schemeClr val="tx2"/>
              </a:buClr>
              <a:buSzPct val="80000"/>
              <a:buFont typeface="Wingdings" panose="05000000000000000000" pitchFamily="2" charset="2"/>
              <a:buChar char="v"/>
              <a:defRPr/>
            </a:pPr>
            <a:r>
              <a:rPr lang="en-IN" sz="3200" dirty="0" smtClean="0">
                <a:solidFill>
                  <a:schemeClr val="accent6">
                    <a:lumMod val="75000"/>
                  </a:schemeClr>
                </a:solidFill>
                <a:latin typeface="Centaur" panose="02030504050205020304" pitchFamily="18" charset="0"/>
                <a:cs typeface="Times New Roman" panose="02020603050405020304" pitchFamily="18" charset="0"/>
              </a:rPr>
              <a:t>       AOC 4 CFS -   Filing of consolidated financial statements</a:t>
            </a:r>
            <a:endParaRPr kumimoji="0" lang="en-IN" sz="32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3200" baseline="0" dirty="0" smtClean="0">
              <a:solidFill>
                <a:schemeClr val="tx2"/>
              </a:solidFill>
              <a:latin typeface="Centaur" panose="02030504050205020304"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2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2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2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27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pic>
        <p:nvPicPr>
          <p:cNvPr id="10" name="Picture 9" descr="images (2).jpg"/>
          <p:cNvPicPr>
            <a:picLocks noChangeAspect="1"/>
          </p:cNvPicPr>
          <p:nvPr/>
        </p:nvPicPr>
        <p:blipFill>
          <a:blip r:embed="rId3" cstate="print"/>
          <a:stretch>
            <a:fillRect/>
          </a:stretch>
        </p:blipFill>
        <p:spPr>
          <a:xfrm>
            <a:off x="9163050" y="0"/>
            <a:ext cx="3028950" cy="15144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914400"/>
          </a:xfrm>
        </p:spPr>
        <p:txBody>
          <a:bodyPr/>
          <a:lstStyle/>
          <a:p>
            <a:pPr>
              <a:defRPr/>
            </a:pPr>
            <a:r>
              <a:rPr lang="en-IN" sz="4400" b="1" i="1" dirty="0" smtClean="0">
                <a:latin typeface="Bookman Old Style" panose="02050604050505020204" pitchFamily="18" charset="0"/>
              </a:rPr>
              <a:t>Relevant Non e-Forms</a:t>
            </a:r>
            <a:endParaRPr lang="en-US" sz="3200" b="1" i="1" dirty="0" smtClean="0">
              <a:latin typeface="Bookman Old Style" panose="02050604050505020204" pitchFamily="18" charset="0"/>
            </a:endParaRPr>
          </a:p>
        </p:txBody>
      </p:sp>
      <p:sp>
        <p:nvSpPr>
          <p:cNvPr id="14339" name="Rectangle 3"/>
          <p:cNvSpPr>
            <a:spLocks noGrp="1" noChangeArrowheads="1"/>
          </p:cNvSpPr>
          <p:nvPr>
            <p:ph idx="1"/>
          </p:nvPr>
        </p:nvSpPr>
        <p:spPr>
          <a:xfrm>
            <a:off x="191344" y="908720"/>
            <a:ext cx="11306224" cy="4680520"/>
          </a:xfrm>
        </p:spPr>
        <p:txBody>
          <a:bodyPr>
            <a:normAutofit fontScale="92500" lnSpcReduction="20000"/>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r>
              <a:rPr lang="en-IN" sz="3600" i="1" dirty="0" smtClean="0">
                <a:latin typeface="Baskerville Old Face" panose="02020602080505020303" pitchFamily="18" charset="0"/>
              </a:rPr>
              <a:t>Form  AOC 1</a:t>
            </a:r>
          </a:p>
          <a:p>
            <a:pPr lvl="0" algn="just">
              <a:buNone/>
            </a:pPr>
            <a:endParaRPr lang="en-IN" sz="3600" i="1" dirty="0" smtClean="0">
              <a:latin typeface="Baskerville Old Face" panose="02020602080505020303" pitchFamily="18" charset="0"/>
            </a:endParaRPr>
          </a:p>
          <a:p>
            <a:pPr lvl="0" algn="just"/>
            <a:r>
              <a:rPr lang="en-IN" sz="3600" i="1" dirty="0" smtClean="0">
                <a:latin typeface="Baskerville Old Face" panose="02020602080505020303" pitchFamily="18" charset="0"/>
              </a:rPr>
              <a:t> Form AOC 2</a:t>
            </a:r>
          </a:p>
          <a:p>
            <a:pPr lvl="0" algn="just">
              <a:buNone/>
            </a:pPr>
            <a:endParaRPr lang="en-IN" sz="3600" i="1" dirty="0" smtClean="0">
              <a:latin typeface="Baskerville Old Face" panose="02020602080505020303" pitchFamily="18" charset="0"/>
            </a:endParaRPr>
          </a:p>
          <a:p>
            <a:pPr lvl="0" algn="just"/>
            <a:r>
              <a:rPr lang="en-IN" sz="3600" i="1" dirty="0" smtClean="0">
                <a:latin typeface="Baskerville Old Face" panose="02020602080505020303" pitchFamily="18" charset="0"/>
              </a:rPr>
              <a:t>Form AOC 3</a:t>
            </a:r>
          </a:p>
          <a:p>
            <a:pPr lvl="0" algn="just"/>
            <a:endParaRPr lang="en-IN" sz="3600" i="1" dirty="0" smtClean="0">
              <a:latin typeface="Baskerville Old Face" panose="02020602080505020303" pitchFamily="18" charset="0"/>
            </a:endParaRPr>
          </a:p>
          <a:p>
            <a:pPr lvl="0" algn="just"/>
            <a:r>
              <a:rPr lang="en-IN" sz="3600" i="1" dirty="0" smtClean="0">
                <a:latin typeface="Baskerville Old Face" panose="02020602080505020303" pitchFamily="18" charset="0"/>
              </a:rPr>
              <a:t>Form MGT  9</a:t>
            </a:r>
          </a:p>
          <a:p>
            <a:pPr algn="just"/>
            <a:endParaRPr lang="en-IN" sz="3200" dirty="0" smtClean="0">
              <a:latin typeface="Times New Roman" panose="02020603050405020304" pitchFamily="18" charset="0"/>
              <a:cs typeface="Times New Roman" panose="02020603050405020304" pitchFamily="18" charset="0"/>
            </a:endParaRPr>
          </a:p>
          <a:p>
            <a:pPr lvl="0" algn="just">
              <a:buNone/>
            </a:pPr>
            <a:endParaRPr lang="en-IN" sz="2800" dirty="0" smtClean="0">
              <a:latin typeface="Times New Roman" panose="02020603050405020304" pitchFamily="18" charset="0"/>
              <a:cs typeface="Times New Roman" panose="02020603050405020304" pitchFamily="18" charset="0"/>
            </a:endParaRPr>
          </a:p>
          <a:p>
            <a:pPr lvl="0" algn="just"/>
            <a:endParaRPr lang="en-IN" sz="28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pic>
        <p:nvPicPr>
          <p:cNvPr id="9" name="Picture 8" descr="download.jpg"/>
          <p:cNvPicPr>
            <a:picLocks noChangeAspect="1"/>
          </p:cNvPicPr>
          <p:nvPr/>
        </p:nvPicPr>
        <p:blipFill>
          <a:blip r:embed="rId3" cstate="print"/>
          <a:stretch>
            <a:fillRect/>
          </a:stretch>
        </p:blipFill>
        <p:spPr>
          <a:xfrm>
            <a:off x="9677400" y="0"/>
            <a:ext cx="2514600" cy="1819275"/>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914400"/>
          </a:xfrm>
        </p:spPr>
        <p:txBody>
          <a:bodyPr/>
          <a:lstStyle/>
          <a:p>
            <a:pPr>
              <a:defRPr/>
            </a:pPr>
            <a:r>
              <a:rPr lang="en-IN" sz="4400" b="1" dirty="0" smtClean="0">
                <a:latin typeface="Times New Roman" panose="02020603050405020304" pitchFamily="18" charset="0"/>
                <a:cs typeface="Times New Roman" panose="02020603050405020304" pitchFamily="18" charset="0"/>
              </a:rPr>
              <a:t>Filing of Financial Statements</a:t>
            </a:r>
            <a:endParaRPr lang="en-US" sz="3200" b="1" i="1" dirty="0" smtClean="0">
              <a:latin typeface="Bookman Old Style" panose="02050604050505020204" pitchFamily="18" charset="0"/>
            </a:endParaRPr>
          </a:p>
        </p:txBody>
      </p:sp>
      <p:sp>
        <p:nvSpPr>
          <p:cNvPr id="14339" name="Rectangle 3"/>
          <p:cNvSpPr>
            <a:spLocks noGrp="1" noChangeArrowheads="1"/>
          </p:cNvSpPr>
          <p:nvPr>
            <p:ph idx="1"/>
          </p:nvPr>
        </p:nvSpPr>
        <p:spPr>
          <a:xfrm>
            <a:off x="191344" y="908720"/>
            <a:ext cx="11306224" cy="4680520"/>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i="1"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508000" y="1295400"/>
            <a:ext cx="11277600" cy="4797896"/>
          </a:xfrm>
          <a:prstGeom prst="rect">
            <a:avLst/>
          </a:prstGeom>
        </p:spPr>
        <p:txBody>
          <a:bodyPr vert="horz" lIns="91440" tIns="45720" rIns="91440" bIns="45720" rtlCol="0">
            <a:normAutofit/>
          </a:bodyPr>
          <a:lstStyle/>
          <a:p>
            <a:pPr marL="274320" marR="0" lvl="0" indent="-228600" algn="l" defTabSz="914400" rtl="0" eaLnBrk="1" fontAlgn="auto" latinLnBrk="0" hangingPunct="1">
              <a:lnSpc>
                <a:spcPct val="80000"/>
              </a:lnSpc>
              <a:spcBef>
                <a:spcPts val="1800"/>
              </a:spcBef>
              <a:spcAft>
                <a:spcPts val="0"/>
              </a:spcAft>
              <a:buClr>
                <a:schemeClr val="tx2"/>
              </a:buClr>
              <a:buSzPct val="80000"/>
              <a:buFont typeface="Wingdings" panose="05000000000000000000" pitchFamily="2" charset="2"/>
              <a:buChar char="n"/>
              <a:defRPr/>
            </a:pPr>
            <a:endParaRPr kumimoji="0" lang="en-US" sz="2000" b="1"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lang="en-IN" sz="3200" b="1" dirty="0" smtClean="0">
                <a:solidFill>
                  <a:schemeClr val="tx2"/>
                </a:solidFill>
                <a:latin typeface="Times New Roman" panose="02020603050405020304" pitchFamily="18" charset="0"/>
                <a:cs typeface="Times New Roman" panose="02020603050405020304" pitchFamily="18" charset="0"/>
              </a:rPr>
              <a:t>Financial Statements of a company </a:t>
            </a:r>
            <a:r>
              <a:rPr lang="en-IN" sz="3200" b="1" i="1" dirty="0" smtClean="0">
                <a:solidFill>
                  <a:schemeClr val="tx2"/>
                </a:solidFill>
                <a:latin typeface="Times New Roman" panose="02020603050405020304" pitchFamily="18" charset="0"/>
                <a:cs typeface="Times New Roman" panose="02020603050405020304" pitchFamily="18" charset="0"/>
              </a:rPr>
              <a:t>:</a:t>
            </a: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2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2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r>
              <a:rPr kumimoji="0" lang="en-IN" sz="3200" b="0" i="1" u="none" strike="noStrike" kern="1200" cap="none" spc="0" normalizeH="0" baseline="0" noProof="0" dirty="0" smtClean="0">
                <a:ln>
                  <a:noFill/>
                </a:ln>
                <a:solidFill>
                  <a:schemeClr val="tx2"/>
                </a:solidFill>
                <a:effectLst/>
                <a:uLnTx/>
                <a:uFillTx/>
                <a:latin typeface="Times New Roman" panose="02020603050405020304" pitchFamily="18" charset="0"/>
                <a:cs typeface="Times New Roman" panose="02020603050405020304" pitchFamily="18" charset="0"/>
              </a:rPr>
              <a:t>Financial</a:t>
            </a:r>
            <a:r>
              <a:rPr kumimoji="0" lang="en-IN" sz="3200" b="0" i="1" u="none" strike="noStrike" kern="1200" cap="none" spc="0" normalizeH="0" noProof="0" dirty="0" smtClean="0">
                <a:ln>
                  <a:noFill/>
                </a:ln>
                <a:solidFill>
                  <a:schemeClr val="tx2"/>
                </a:solidFill>
                <a:effectLst/>
                <a:uLnTx/>
                <a:uFillTx/>
                <a:latin typeface="Times New Roman" panose="02020603050405020304" pitchFamily="18" charset="0"/>
                <a:cs typeface="Times New Roman" panose="02020603050405020304" pitchFamily="18" charset="0"/>
              </a:rPr>
              <a:t> Statements as defined u/s 2(40) including the consolidated financial statements prepared under Schedule III</a:t>
            </a: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3200" i="1" baseline="0" dirty="0" smtClean="0">
              <a:solidFill>
                <a:schemeClr val="tx2"/>
              </a:solidFill>
              <a:latin typeface="Times New Roman" panose="02020603050405020304"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200" b="0" i="1" u="none" strike="noStrike" kern="1200" cap="none" spc="0" normalizeH="0" noProof="0" dirty="0" smtClean="0">
                <a:ln>
                  <a:noFill/>
                </a:ln>
                <a:solidFill>
                  <a:schemeClr val="tx2"/>
                </a:solidFill>
                <a:effectLst/>
                <a:uLnTx/>
                <a:uFillTx/>
                <a:latin typeface="Times New Roman" panose="02020603050405020304" pitchFamily="18" charset="0"/>
                <a:cs typeface="Times New Roman" panose="02020603050405020304" pitchFamily="18" charset="0"/>
              </a:rPr>
              <a:t>  Auditors Report</a:t>
            </a:r>
            <a:endParaRPr kumimoji="0" lang="en-IN" sz="3200" b="0" i="1" u="none" strike="noStrike" kern="1200" cap="none" spc="0" normalizeH="0" baseline="0" noProof="0" dirty="0" smtClean="0">
              <a:ln>
                <a:noFill/>
              </a:ln>
              <a:solidFill>
                <a:schemeClr val="tx2"/>
              </a:solidFill>
              <a:effectLst/>
              <a:uLnTx/>
              <a:uFillTx/>
              <a:latin typeface="Times New Roman" panose="02020603050405020304" pitchFamily="18" charset="0"/>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2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27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pic>
        <p:nvPicPr>
          <p:cNvPr id="13" name="Picture 12" descr="images (2).jpg"/>
          <p:cNvPicPr>
            <a:picLocks noChangeAspect="1"/>
          </p:cNvPicPr>
          <p:nvPr/>
        </p:nvPicPr>
        <p:blipFill>
          <a:blip r:embed="rId3" cstate="print"/>
          <a:stretch>
            <a:fillRect/>
          </a:stretch>
        </p:blipFill>
        <p:spPr>
          <a:xfrm>
            <a:off x="9163050" y="476672"/>
            <a:ext cx="3028950" cy="15144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692696"/>
          </a:xfrm>
        </p:spPr>
        <p:txBody>
          <a:bodyPr>
            <a:normAutofit fontScale="90000"/>
          </a:bodyPr>
          <a:lstStyle/>
          <a:p>
            <a:pPr>
              <a:defRPr/>
            </a:pPr>
            <a:r>
              <a:rPr lang="en-IN" sz="4400" b="1" dirty="0" smtClean="0">
                <a:latin typeface="Times New Roman" panose="02020603050405020304" pitchFamily="18" charset="0"/>
                <a:cs typeface="Times New Roman" panose="02020603050405020304" pitchFamily="18" charset="0"/>
              </a:rPr>
              <a:t>Filing of Financial Statements</a:t>
            </a:r>
            <a:endParaRPr lang="en-US" sz="3200" b="1" i="1" dirty="0" smtClean="0">
              <a:latin typeface="Bookman Old Style" panose="02050604050505020204" pitchFamily="18" charset="0"/>
            </a:endParaRPr>
          </a:p>
        </p:txBody>
      </p:sp>
      <p:sp>
        <p:nvSpPr>
          <p:cNvPr id="14339" name="Rectangle 3"/>
          <p:cNvSpPr>
            <a:spLocks noGrp="1" noChangeArrowheads="1"/>
          </p:cNvSpPr>
          <p:nvPr>
            <p:ph idx="1"/>
          </p:nvPr>
        </p:nvSpPr>
        <p:spPr>
          <a:xfrm>
            <a:off x="191344" y="908720"/>
            <a:ext cx="11306224" cy="4680520"/>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i="1"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508000" y="620688"/>
            <a:ext cx="11277600" cy="5472608"/>
          </a:xfrm>
          <a:prstGeom prst="rect">
            <a:avLst/>
          </a:prstGeom>
        </p:spPr>
        <p:txBody>
          <a:bodyPr vert="horz" lIns="91440" tIns="45720" rIns="91440" bIns="45720" rtlCol="0">
            <a:normAutofit/>
          </a:bodyPr>
          <a:lstStyle/>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graphicFrame>
        <p:nvGraphicFramePr>
          <p:cNvPr id="10" name="Table 9"/>
          <p:cNvGraphicFramePr>
            <a:graphicFrameLocks noGrp="1"/>
          </p:cNvGraphicFramePr>
          <p:nvPr/>
        </p:nvGraphicFramePr>
        <p:xfrm>
          <a:off x="1055440" y="896739"/>
          <a:ext cx="8128000" cy="5623560"/>
        </p:xfrm>
        <a:graphic>
          <a:graphicData uri="http://schemas.openxmlformats.org/drawingml/2006/table">
            <a:tbl>
              <a:tblPr firstRow="1" bandRow="1">
                <a:tableStyleId>{1FECB4D8-DB02-4DC6-A0A2-4F2EBAE1DC90}</a:tableStyleId>
              </a:tblPr>
              <a:tblGrid>
                <a:gridCol w="4064000"/>
                <a:gridCol w="4064000"/>
              </a:tblGrid>
              <a:tr h="370840">
                <a:tc>
                  <a:txBody>
                    <a:bodyPr/>
                    <a:lstStyle/>
                    <a:p>
                      <a:r>
                        <a:rPr lang="en-IN" sz="3200" dirty="0" smtClean="0">
                          <a:latin typeface="Garamond" panose="02020404030301010803" pitchFamily="18" charset="0"/>
                        </a:rPr>
                        <a:t>Event</a:t>
                      </a:r>
                      <a:endParaRPr lang="en-IN" sz="3200" dirty="0">
                        <a:latin typeface="Garamond" panose="02020404030301010803" pitchFamily="18" charset="0"/>
                      </a:endParaRPr>
                    </a:p>
                  </a:txBody>
                  <a:tcPr/>
                </a:tc>
                <a:tc>
                  <a:txBody>
                    <a:bodyPr/>
                    <a:lstStyle/>
                    <a:p>
                      <a:r>
                        <a:rPr lang="en-IN" sz="2800" dirty="0" smtClean="0">
                          <a:latin typeface="Garamond" panose="02020404030301010803" pitchFamily="18" charset="0"/>
                        </a:rPr>
                        <a:t>Due Date</a:t>
                      </a:r>
                      <a:endParaRPr lang="en-IN" sz="2800" dirty="0">
                        <a:latin typeface="Garamond" panose="02020404030301010803" pitchFamily="18" charset="0"/>
                      </a:endParaRPr>
                    </a:p>
                  </a:txBody>
                  <a:tcPr/>
                </a:tc>
              </a:tr>
              <a:tr h="370840">
                <a:tc>
                  <a:txBody>
                    <a:bodyPr/>
                    <a:lstStyle/>
                    <a:p>
                      <a:pPr algn="just"/>
                      <a:r>
                        <a:rPr lang="en-IN" sz="1800" kern="1200" dirty="0" smtClean="0">
                          <a:solidFill>
                            <a:schemeClr val="dk1"/>
                          </a:solidFill>
                          <a:latin typeface="Garamond" panose="02020404030301010803" pitchFamily="18" charset="0"/>
                          <a:ea typeface="+mn-ea"/>
                          <a:cs typeface="+mn-cs"/>
                        </a:rPr>
                        <a:t>Financial statements adopted at an AGM </a:t>
                      </a:r>
                      <a:endParaRPr lang="en-IN" dirty="0">
                        <a:latin typeface="Garamond" panose="020204040303010108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IN" sz="1800" b="1" kern="1200" dirty="0" smtClean="0">
                          <a:solidFill>
                            <a:schemeClr val="dk1"/>
                          </a:solidFill>
                          <a:latin typeface="Garamond" panose="02020404030301010803" pitchFamily="18" charset="0"/>
                          <a:ea typeface="+mn-ea"/>
                          <a:cs typeface="+mn-cs"/>
                        </a:rPr>
                        <a:t>Within 30 days of AGM</a:t>
                      </a:r>
                      <a:endParaRPr lang="en-IN" sz="1800" kern="1200" dirty="0" smtClean="0">
                        <a:solidFill>
                          <a:schemeClr val="dk1"/>
                        </a:solidFill>
                        <a:latin typeface="Garamond" panose="02020404030301010803" pitchFamily="18" charset="0"/>
                        <a:ea typeface="+mn-ea"/>
                        <a:cs typeface="+mn-cs"/>
                      </a:endParaRPr>
                    </a:p>
                    <a:p>
                      <a:endParaRPr lang="en-IN" dirty="0">
                        <a:latin typeface="Garamond" panose="02020404030301010803" pitchFamily="18" charset="0"/>
                      </a:endParaRPr>
                    </a:p>
                  </a:txBody>
                  <a:tcPr/>
                </a:tc>
              </a:tr>
              <a:tr h="370840">
                <a:tc>
                  <a:txBody>
                    <a:bodyPr/>
                    <a:lstStyle/>
                    <a:p>
                      <a:pPr algn="just"/>
                      <a:endParaRPr lang="en-IN" dirty="0">
                        <a:latin typeface="Garamond" panose="02020404030301010803" pitchFamily="18" charset="0"/>
                      </a:endParaRPr>
                    </a:p>
                  </a:txBody>
                  <a:tcPr/>
                </a:tc>
                <a:tc>
                  <a:txBody>
                    <a:bodyPr/>
                    <a:lstStyle/>
                    <a:p>
                      <a:endParaRPr lang="en-IN">
                        <a:latin typeface="Garamond" panose="02020404030301010803" pitchFamily="18" charset="0"/>
                      </a:endParaRPr>
                    </a:p>
                  </a:txBody>
                  <a:tcPr/>
                </a:tc>
              </a:tr>
              <a:tr h="370840">
                <a:tc>
                  <a:txBody>
                    <a:bodyPr/>
                    <a:lstStyle/>
                    <a:p>
                      <a:pPr algn="just"/>
                      <a:r>
                        <a:rPr lang="en-IN" sz="1800" kern="1200" dirty="0" smtClean="0">
                          <a:solidFill>
                            <a:schemeClr val="dk1"/>
                          </a:solidFill>
                          <a:latin typeface="Garamond" panose="02020404030301010803" pitchFamily="18" charset="0"/>
                          <a:ea typeface="+mn-ea"/>
                          <a:cs typeface="+mn-cs"/>
                        </a:rPr>
                        <a:t>Financial statements adopted by member of One Person Company</a:t>
                      </a:r>
                      <a:endParaRPr lang="en-IN" dirty="0">
                        <a:latin typeface="Garamond" panose="020204040303010108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IN" sz="1800" b="1" kern="1200" dirty="0" smtClean="0">
                          <a:solidFill>
                            <a:schemeClr val="dk1"/>
                          </a:solidFill>
                          <a:latin typeface="Garamond" panose="02020404030301010803" pitchFamily="18" charset="0"/>
                          <a:ea typeface="+mn-ea"/>
                          <a:cs typeface="+mn-cs"/>
                        </a:rPr>
                        <a:t>Within 180 days from the close of the financial year</a:t>
                      </a:r>
                      <a:endParaRPr lang="en-IN" sz="1800" kern="1200" dirty="0" smtClean="0">
                        <a:solidFill>
                          <a:schemeClr val="dk1"/>
                        </a:solidFill>
                        <a:latin typeface="Garamond" panose="02020404030301010803" pitchFamily="18" charset="0"/>
                        <a:ea typeface="+mn-ea"/>
                        <a:cs typeface="+mn-cs"/>
                      </a:endParaRPr>
                    </a:p>
                    <a:p>
                      <a:endParaRPr lang="en-IN" dirty="0">
                        <a:latin typeface="Garamond" panose="02020404030301010803" pitchFamily="18" charset="0"/>
                      </a:endParaRPr>
                    </a:p>
                  </a:txBody>
                  <a:tcPr/>
                </a:tc>
              </a:tr>
              <a:tr h="370840">
                <a:tc>
                  <a:txBody>
                    <a:bodyPr/>
                    <a:lstStyle/>
                    <a:p>
                      <a:pPr algn="just"/>
                      <a:endParaRPr lang="en-IN" dirty="0">
                        <a:latin typeface="Garamond" panose="02020404030301010803" pitchFamily="18" charset="0"/>
                      </a:endParaRPr>
                    </a:p>
                  </a:txBody>
                  <a:tcPr/>
                </a:tc>
                <a:tc>
                  <a:txBody>
                    <a:bodyPr/>
                    <a:lstStyle/>
                    <a:p>
                      <a:endParaRPr lang="en-IN" dirty="0">
                        <a:latin typeface="Garamond" panose="02020404030301010803" pitchFamily="18" charset="0"/>
                      </a:endParaRPr>
                    </a:p>
                  </a:txBody>
                  <a:tcPr/>
                </a:tc>
              </a:tr>
              <a:tr h="370840">
                <a:tc>
                  <a:txBody>
                    <a:bodyPr/>
                    <a:lstStyle/>
                    <a:p>
                      <a:pPr algn="just"/>
                      <a:r>
                        <a:rPr lang="en-IN" sz="1800" kern="1200" dirty="0" smtClean="0">
                          <a:solidFill>
                            <a:schemeClr val="dk1"/>
                          </a:solidFill>
                          <a:latin typeface="Garamond" panose="02020404030301010803" pitchFamily="18" charset="0"/>
                          <a:ea typeface="+mn-ea"/>
                          <a:cs typeface="+mn-cs"/>
                        </a:rPr>
                        <a:t>Financial statements not adopted at an AGM or AGM adjourned</a:t>
                      </a:r>
                    </a:p>
                    <a:p>
                      <a:pPr algn="just"/>
                      <a:r>
                        <a:rPr lang="en-IN" sz="1800" kern="1200" dirty="0" smtClean="0">
                          <a:solidFill>
                            <a:schemeClr val="dk1"/>
                          </a:solidFill>
                          <a:latin typeface="Garamond" panose="02020404030301010803" pitchFamily="18" charset="0"/>
                          <a:ea typeface="+mn-ea"/>
                          <a:cs typeface="+mn-cs"/>
                        </a:rPr>
                        <a:t>(ROC will consider such financial statements as provisional)</a:t>
                      </a:r>
                    </a:p>
                    <a:p>
                      <a:pPr algn="just"/>
                      <a:endParaRPr lang="en-IN" dirty="0">
                        <a:latin typeface="Garamond" panose="020204040303010108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IN" sz="1800" b="1" kern="1200" dirty="0" smtClean="0">
                          <a:solidFill>
                            <a:schemeClr val="dk1"/>
                          </a:solidFill>
                          <a:latin typeface="Garamond" panose="02020404030301010803" pitchFamily="18" charset="0"/>
                          <a:ea typeface="+mn-ea"/>
                          <a:cs typeface="+mn-cs"/>
                        </a:rPr>
                        <a:t>Within 30 days from the date of AGM</a:t>
                      </a:r>
                      <a:endParaRPr lang="en-IN" sz="1800" kern="1200" dirty="0" smtClean="0">
                        <a:solidFill>
                          <a:schemeClr val="dk1"/>
                        </a:solidFill>
                        <a:latin typeface="Garamond" panose="02020404030301010803" pitchFamily="18" charset="0"/>
                        <a:ea typeface="+mn-ea"/>
                        <a:cs typeface="+mn-cs"/>
                      </a:endParaRPr>
                    </a:p>
                    <a:p>
                      <a:endParaRPr lang="en-IN" dirty="0">
                        <a:latin typeface="Garamond" panose="02020404030301010803" pitchFamily="18" charset="0"/>
                      </a:endParaRPr>
                    </a:p>
                  </a:txBody>
                  <a:tcPr/>
                </a:tc>
              </a:tr>
              <a:tr h="370840">
                <a:tc>
                  <a:txBody>
                    <a:bodyPr/>
                    <a:lstStyle/>
                    <a:p>
                      <a:pPr algn="just"/>
                      <a:endParaRPr lang="en-IN" dirty="0">
                        <a:latin typeface="Garamond" panose="02020404030301010803" pitchFamily="18" charset="0"/>
                      </a:endParaRPr>
                    </a:p>
                  </a:txBody>
                  <a:tcPr/>
                </a:tc>
                <a:tc>
                  <a:txBody>
                    <a:bodyPr/>
                    <a:lstStyle/>
                    <a:p>
                      <a:endParaRPr lang="en-IN" dirty="0">
                        <a:latin typeface="Garamond" panose="02020404030301010803" pitchFamily="18" charset="0"/>
                      </a:endParaRPr>
                    </a:p>
                  </a:txBody>
                  <a:tcPr/>
                </a:tc>
              </a:tr>
              <a:tr h="370840">
                <a:tc>
                  <a:txBody>
                    <a:bodyPr/>
                    <a:lstStyle/>
                    <a:p>
                      <a:pPr algn="just"/>
                      <a:r>
                        <a:rPr lang="en-IN" sz="1800" kern="1200" dirty="0" smtClean="0">
                          <a:solidFill>
                            <a:schemeClr val="dk1"/>
                          </a:solidFill>
                          <a:latin typeface="Garamond" panose="02020404030301010803" pitchFamily="18" charset="0"/>
                          <a:ea typeface="+mn-ea"/>
                          <a:cs typeface="+mn-cs"/>
                        </a:rPr>
                        <a:t>Financial statements adopted at an adjourned AGM </a:t>
                      </a:r>
                      <a:endParaRPr lang="en-IN" dirty="0">
                        <a:latin typeface="Garamond" panose="020204040303010108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IN" sz="1800" b="1" kern="1200" dirty="0" smtClean="0">
                          <a:solidFill>
                            <a:schemeClr val="dk1"/>
                          </a:solidFill>
                          <a:latin typeface="Garamond" panose="02020404030301010803" pitchFamily="18" charset="0"/>
                          <a:ea typeface="+mn-ea"/>
                          <a:cs typeface="+mn-cs"/>
                        </a:rPr>
                        <a:t>Within 30 days from the date of adjourned AGM</a:t>
                      </a:r>
                      <a:endParaRPr lang="en-IN" sz="1800" kern="1200" dirty="0" smtClean="0">
                        <a:solidFill>
                          <a:schemeClr val="dk1"/>
                        </a:solidFill>
                        <a:latin typeface="Garamond" panose="02020404030301010803" pitchFamily="18" charset="0"/>
                        <a:ea typeface="+mn-ea"/>
                        <a:cs typeface="+mn-cs"/>
                      </a:endParaRPr>
                    </a:p>
                    <a:p>
                      <a:endParaRPr lang="en-IN" dirty="0">
                        <a:latin typeface="Garamond" panose="02020404030301010803" pitchFamily="18" charset="0"/>
                      </a:endParaRPr>
                    </a:p>
                  </a:txBody>
                  <a:tcPr/>
                </a:tc>
              </a:tr>
            </a:tbl>
          </a:graphicData>
        </a:graphic>
      </p:graphicFrame>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914400"/>
          </a:xfrm>
        </p:spPr>
        <p:txBody>
          <a:bodyPr/>
          <a:lstStyle/>
          <a:p>
            <a:pPr>
              <a:defRPr/>
            </a:pPr>
            <a:r>
              <a:rPr lang="en-IN" sz="4400" b="1" dirty="0" smtClean="0">
                <a:latin typeface="Times New Roman" panose="02020603050405020304" pitchFamily="18" charset="0"/>
                <a:cs typeface="Times New Roman" panose="02020603050405020304" pitchFamily="18" charset="0"/>
              </a:rPr>
              <a:t>Filing of Financial Statements</a:t>
            </a:r>
            <a:endParaRPr lang="en-US" sz="3200" b="1" i="1" dirty="0" smtClean="0">
              <a:latin typeface="Bookman Old Style" panose="02050604050505020204" pitchFamily="18" charset="0"/>
            </a:endParaRPr>
          </a:p>
        </p:txBody>
      </p:sp>
      <p:sp>
        <p:nvSpPr>
          <p:cNvPr id="14339" name="Rectangle 3"/>
          <p:cNvSpPr>
            <a:spLocks noGrp="1" noChangeArrowheads="1"/>
          </p:cNvSpPr>
          <p:nvPr>
            <p:ph idx="1"/>
          </p:nvPr>
        </p:nvSpPr>
        <p:spPr>
          <a:xfrm>
            <a:off x="191344" y="908720"/>
            <a:ext cx="11306224" cy="4680520"/>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i="1"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508000" y="1295400"/>
            <a:ext cx="11277600" cy="4797896"/>
          </a:xfrm>
          <a:prstGeom prst="rect">
            <a:avLst/>
          </a:prstGeom>
        </p:spPr>
        <p:txBody>
          <a:bodyPr vert="horz" lIns="91440" tIns="45720" rIns="91440" bIns="45720" numCol="1" rtlCol="0">
            <a:normAutofit fontScale="25000" lnSpcReduction="20000"/>
          </a:bodyPr>
          <a:lstStyle/>
          <a:p>
            <a:pPr marL="274320" marR="0" lvl="0" indent="-228600" algn="l" defTabSz="914400" rtl="0" eaLnBrk="1" fontAlgn="auto" latinLnBrk="0" hangingPunct="1">
              <a:lnSpc>
                <a:spcPct val="80000"/>
              </a:lnSpc>
              <a:spcBef>
                <a:spcPts val="1800"/>
              </a:spcBef>
              <a:spcAft>
                <a:spcPts val="0"/>
              </a:spcAft>
              <a:buClr>
                <a:schemeClr val="tx2"/>
              </a:buClr>
              <a:buSzPct val="80000"/>
              <a:buFont typeface="Wingdings" panose="05000000000000000000" pitchFamily="2" charset="2"/>
              <a:buChar char="n"/>
              <a:defRPr/>
            </a:pPr>
            <a:endParaRPr kumimoji="0" lang="en-US" sz="2000" b="1"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lvl="0"/>
            <a:r>
              <a:rPr lang="en-IN" sz="800" b="1" i="1" dirty="0" smtClean="0"/>
              <a:t>Documents to be filed &amp; attached with AOC 4</a:t>
            </a:r>
            <a:endParaRPr lang="en-IN" sz="800" dirty="0" smtClean="0"/>
          </a:p>
          <a:p>
            <a:pPr lvl="0"/>
            <a:endParaRPr lang="en-IN" sz="12800" b="1" i="1" dirty="0" smtClean="0">
              <a:solidFill>
                <a:schemeClr val="accent6">
                  <a:lumMod val="75000"/>
                </a:schemeClr>
              </a:solidFill>
              <a:latin typeface="Times New Roman" panose="02020603050405020304" pitchFamily="18" charset="0"/>
              <a:cs typeface="Times New Roman" panose="02020603050405020304" pitchFamily="18" charset="0"/>
            </a:endParaRPr>
          </a:p>
          <a:p>
            <a:pPr lvl="0"/>
            <a:r>
              <a:rPr lang="en-IN" sz="12800" b="1" i="1" dirty="0" smtClean="0">
                <a:solidFill>
                  <a:schemeClr val="accent6">
                    <a:lumMod val="75000"/>
                  </a:schemeClr>
                </a:solidFill>
                <a:latin typeface="Times New Roman" panose="02020603050405020304" pitchFamily="18" charset="0"/>
                <a:cs typeface="Times New Roman" panose="02020603050405020304" pitchFamily="18" charset="0"/>
              </a:rPr>
              <a:t>Documents to be filed &amp; attached with AOC 4</a:t>
            </a:r>
            <a:endParaRPr lang="en-IN" sz="12800" dirty="0" smtClean="0"/>
          </a:p>
          <a:p>
            <a:pPr marL="274320" indent="-228600" algn="just">
              <a:lnSpc>
                <a:spcPct val="70000"/>
              </a:lnSpc>
              <a:spcBef>
                <a:spcPts val="1800"/>
              </a:spcBef>
              <a:buClr>
                <a:schemeClr val="tx2"/>
              </a:buClr>
              <a:buSzPct val="80000"/>
              <a:defRPr/>
            </a:pPr>
            <a:endParaRPr lang="en-IN" sz="9600" b="1" i="1" dirty="0" smtClean="0">
              <a:solidFill>
                <a:schemeClr val="accent6">
                  <a:lumMod val="75000"/>
                </a:schemeClr>
              </a:solidFill>
              <a:latin typeface="Times New Roman" panose="02020603050405020304"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12800" b="0" i="0" u="none" strike="noStrike" kern="1200" cap="none" spc="0" normalizeH="0" baseline="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444500" indent="-400050" algn="just">
              <a:lnSpc>
                <a:spcPct val="120000"/>
              </a:lnSpc>
              <a:spcBef>
                <a:spcPts val="1800"/>
              </a:spcBef>
              <a:buClr>
                <a:schemeClr val="tx2"/>
              </a:buClr>
              <a:buSzPct val="80000"/>
              <a:buFont typeface="Wingdings" panose="05000000000000000000" pitchFamily="2" charset="2"/>
              <a:buChar char="v"/>
              <a:defRPr/>
            </a:pPr>
            <a:r>
              <a:rPr lang="en-IN" sz="12800" dirty="0" smtClean="0">
                <a:solidFill>
                  <a:schemeClr val="tx2">
                    <a:lumMod val="75000"/>
                  </a:schemeClr>
                </a:solidFill>
                <a:latin typeface="Times New Roman" panose="02020603050405020304" pitchFamily="18" charset="0"/>
                <a:cs typeface="Times New Roman" panose="02020603050405020304" pitchFamily="18" charset="0"/>
              </a:rPr>
              <a:t>Financial statements of the subsidiary or subsidiaries, incorporated outside India and which doesn’t have a place of business in India should be filed by way of attachment</a:t>
            </a:r>
            <a:r>
              <a:rPr lang="en-IN" sz="14000" dirty="0" smtClean="0">
                <a:solidFill>
                  <a:schemeClr val="tx2">
                    <a:lumMod val="75000"/>
                  </a:schemeClr>
                </a:solidFill>
                <a:latin typeface="Times New Roman" panose="02020603050405020304" pitchFamily="18" charset="0"/>
                <a:cs typeface="Times New Roman" panose="02020603050405020304" pitchFamily="18" charset="0"/>
              </a:rPr>
              <a:t>.</a:t>
            </a:r>
            <a:endParaRPr lang="en-IN" sz="12800" dirty="0" smtClean="0">
              <a:latin typeface="Baskerville Old Face" panose="02020602080505020303" pitchFamily="18" charset="0"/>
            </a:endParaRPr>
          </a:p>
          <a:p>
            <a:pPr marL="274320" indent="-228600" algn="just">
              <a:lnSpc>
                <a:spcPct val="70000"/>
              </a:lnSpc>
              <a:spcBef>
                <a:spcPts val="1800"/>
              </a:spcBef>
              <a:buClr>
                <a:schemeClr val="tx2"/>
              </a:buClr>
              <a:buSzPct val="80000"/>
              <a:defRPr/>
            </a:pPr>
            <a:endParaRPr lang="en-IN" sz="12800" dirty="0" smtClean="0">
              <a:latin typeface="Garamond" panose="02020404030301010803"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51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2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2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2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27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pic>
        <p:nvPicPr>
          <p:cNvPr id="10" name="Picture 9" descr="images (2).jpg"/>
          <p:cNvPicPr>
            <a:picLocks noChangeAspect="1"/>
          </p:cNvPicPr>
          <p:nvPr/>
        </p:nvPicPr>
        <p:blipFill>
          <a:blip r:embed="rId3" cstate="print"/>
          <a:stretch>
            <a:fillRect/>
          </a:stretch>
        </p:blipFill>
        <p:spPr>
          <a:xfrm>
            <a:off x="9163050" y="0"/>
            <a:ext cx="3028950" cy="15144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914400"/>
          </a:xfrm>
        </p:spPr>
        <p:txBody>
          <a:bodyPr/>
          <a:lstStyle/>
          <a:p>
            <a:pPr>
              <a:defRPr/>
            </a:pPr>
            <a:r>
              <a:rPr lang="en-IN" sz="4400" b="1" dirty="0" smtClean="0">
                <a:latin typeface="Times New Roman" panose="02020603050405020304" pitchFamily="18" charset="0"/>
                <a:cs typeface="Times New Roman" panose="02020603050405020304" pitchFamily="18" charset="0"/>
              </a:rPr>
              <a:t>Filing of Financial Statements</a:t>
            </a:r>
            <a:endParaRPr lang="en-US" sz="3200" b="1" i="1" dirty="0" smtClean="0">
              <a:latin typeface="Bookman Old Style" panose="02050604050505020204" pitchFamily="18" charset="0"/>
            </a:endParaRPr>
          </a:p>
        </p:txBody>
      </p:sp>
      <p:sp>
        <p:nvSpPr>
          <p:cNvPr id="14339" name="Rectangle 3"/>
          <p:cNvSpPr>
            <a:spLocks noGrp="1" noChangeArrowheads="1"/>
          </p:cNvSpPr>
          <p:nvPr>
            <p:ph idx="1"/>
          </p:nvPr>
        </p:nvSpPr>
        <p:spPr>
          <a:xfrm>
            <a:off x="191344" y="908720"/>
            <a:ext cx="11306224" cy="4680520"/>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i="1"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551384" y="1196752"/>
            <a:ext cx="11277600" cy="4797896"/>
          </a:xfrm>
          <a:prstGeom prst="rect">
            <a:avLst/>
          </a:prstGeom>
        </p:spPr>
        <p:txBody>
          <a:bodyPr vert="horz" lIns="91440" tIns="45720" rIns="91440" bIns="45720" numCol="1" rtlCol="0">
            <a:normAutofit fontScale="25000" lnSpcReduction="20000"/>
          </a:bodyPr>
          <a:lstStyle/>
          <a:p>
            <a:pPr marL="274320" marR="0" lvl="0" indent="-228600" algn="l" defTabSz="914400" rtl="0" eaLnBrk="1" fontAlgn="auto" latinLnBrk="0" hangingPunct="1">
              <a:lnSpc>
                <a:spcPct val="80000"/>
              </a:lnSpc>
              <a:spcBef>
                <a:spcPts val="1800"/>
              </a:spcBef>
              <a:spcAft>
                <a:spcPts val="0"/>
              </a:spcAft>
              <a:buClr>
                <a:schemeClr val="tx2"/>
              </a:buClr>
              <a:buSzPct val="80000"/>
              <a:buFont typeface="Wingdings" panose="05000000000000000000" pitchFamily="2" charset="2"/>
              <a:buChar char="n"/>
              <a:defRPr/>
            </a:pPr>
            <a:endParaRPr kumimoji="0" lang="en-US" sz="2000" b="1"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lvl="0"/>
            <a:endParaRPr lang="en-IN" sz="9600" b="1" i="1" dirty="0" smtClean="0">
              <a:solidFill>
                <a:schemeClr val="accent6">
                  <a:lumMod val="75000"/>
                </a:schemeClr>
              </a:solidFill>
              <a:latin typeface="Times New Roman" panose="02020603050405020304" pitchFamily="18" charset="0"/>
              <a:cs typeface="Times New Roman" panose="02020603050405020304" pitchFamily="18" charset="0"/>
            </a:endParaRPr>
          </a:p>
          <a:p>
            <a:pPr lvl="0"/>
            <a:r>
              <a:rPr lang="en-IN" sz="12800" b="1" i="1" dirty="0" smtClean="0">
                <a:solidFill>
                  <a:schemeClr val="accent6">
                    <a:lumMod val="75000"/>
                  </a:schemeClr>
                </a:solidFill>
                <a:latin typeface="Times New Roman" panose="02020603050405020304" pitchFamily="18" charset="0"/>
                <a:cs typeface="Times New Roman" panose="02020603050405020304" pitchFamily="18" charset="0"/>
              </a:rPr>
              <a:t>Documents to be filed &amp; attached with AOC 4</a:t>
            </a:r>
            <a:endParaRPr lang="en-IN" sz="12800" dirty="0" smtClean="0"/>
          </a:p>
          <a:p>
            <a:pPr marL="274320" indent="-228600" algn="just">
              <a:lnSpc>
                <a:spcPct val="70000"/>
              </a:lnSpc>
              <a:spcBef>
                <a:spcPts val="1800"/>
              </a:spcBef>
              <a:buClr>
                <a:schemeClr val="tx2"/>
              </a:buClr>
              <a:buSzPct val="80000"/>
              <a:defRPr/>
            </a:pPr>
            <a:endParaRPr lang="en-IN" sz="12800" b="1" i="1" dirty="0" smtClean="0">
              <a:solidFill>
                <a:schemeClr val="accent6">
                  <a:lumMod val="75000"/>
                </a:schemeClr>
              </a:solidFill>
              <a:latin typeface="Times New Roman" panose="02020603050405020304" pitchFamily="18" charset="0"/>
              <a:cs typeface="Times New Roman" panose="02020603050405020304" pitchFamily="18" charset="0"/>
            </a:endParaRPr>
          </a:p>
          <a:p>
            <a:pPr lvl="0"/>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IN" sz="12800" dirty="0" smtClean="0">
                <a:solidFill>
                  <a:schemeClr val="tx2">
                    <a:lumMod val="75000"/>
                  </a:schemeClr>
                </a:solidFill>
                <a:latin typeface="Times New Roman" panose="02020603050405020304" pitchFamily="18" charset="0"/>
                <a:cs typeface="Times New Roman" panose="02020603050405020304" pitchFamily="18" charset="0"/>
              </a:rPr>
              <a:t>Statement of reason for not holding AGM if any.</a:t>
            </a:r>
          </a:p>
          <a:p>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endParaRPr lang="en-IN" sz="12800" dirty="0" smtClean="0"/>
          </a:p>
          <a:p>
            <a:pPr lvl="0">
              <a:buFont typeface="Wingdings" panose="05000000000000000000" pitchFamily="2" charset="2"/>
              <a:buChar char="v"/>
            </a:pPr>
            <a:r>
              <a:rPr lang="en-IN" sz="12800" dirty="0" smtClean="0">
                <a:solidFill>
                  <a:schemeClr val="tx2">
                    <a:lumMod val="75000"/>
                  </a:schemeClr>
                </a:solidFill>
                <a:latin typeface="Times New Roman" panose="02020603050405020304" pitchFamily="18" charset="0"/>
                <a:cs typeface="Times New Roman" panose="02020603050405020304" pitchFamily="18" charset="0"/>
              </a:rPr>
              <a:t>CSR Policy, CSR Report etc</a:t>
            </a:r>
          </a:p>
          <a:p>
            <a:pPr indent="-400050">
              <a:spcBef>
                <a:spcPts val="1800"/>
              </a:spcBef>
              <a:buClr>
                <a:schemeClr val="tx2"/>
              </a:buClr>
              <a:buSzPct val="80000"/>
              <a:defRPr/>
            </a:pPr>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pPr marL="274320" indent="-228600" algn="just">
              <a:lnSpc>
                <a:spcPct val="70000"/>
              </a:lnSpc>
              <a:spcBef>
                <a:spcPts val="1800"/>
              </a:spcBef>
              <a:buClr>
                <a:schemeClr val="tx2"/>
              </a:buClr>
              <a:buSzPct val="80000"/>
              <a:defRPr/>
            </a:pPr>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51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2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2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2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27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914400"/>
          </a:xfrm>
        </p:spPr>
        <p:txBody>
          <a:bodyPr/>
          <a:lstStyle/>
          <a:p>
            <a:pPr>
              <a:defRPr/>
            </a:pPr>
            <a:r>
              <a:rPr lang="en-IN" sz="4400" b="1" dirty="0" smtClean="0">
                <a:latin typeface="Times New Roman" panose="02020603050405020304" pitchFamily="18" charset="0"/>
                <a:cs typeface="Times New Roman" panose="02020603050405020304" pitchFamily="18" charset="0"/>
              </a:rPr>
              <a:t>Filing of Financial Statements</a:t>
            </a:r>
            <a:endParaRPr lang="en-US" sz="3200" b="1" i="1" dirty="0" smtClean="0">
              <a:latin typeface="Bookman Old Style" panose="02050604050505020204" pitchFamily="18" charset="0"/>
            </a:endParaRPr>
          </a:p>
        </p:txBody>
      </p:sp>
      <p:sp>
        <p:nvSpPr>
          <p:cNvPr id="14339" name="Rectangle 3"/>
          <p:cNvSpPr>
            <a:spLocks noGrp="1" noChangeArrowheads="1"/>
          </p:cNvSpPr>
          <p:nvPr>
            <p:ph idx="1"/>
          </p:nvPr>
        </p:nvSpPr>
        <p:spPr>
          <a:xfrm>
            <a:off x="191344" y="908720"/>
            <a:ext cx="11306224" cy="4680520"/>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i="1"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551384" y="1196752"/>
            <a:ext cx="11277600" cy="4797896"/>
          </a:xfrm>
          <a:prstGeom prst="rect">
            <a:avLst/>
          </a:prstGeom>
        </p:spPr>
        <p:txBody>
          <a:bodyPr vert="horz" lIns="91440" tIns="45720" rIns="91440" bIns="45720" numCol="1" rtlCol="0">
            <a:normAutofit fontScale="25000" lnSpcReduction="20000"/>
          </a:bodyPr>
          <a:lstStyle/>
          <a:p>
            <a:pPr marL="274320" marR="0" lvl="0" indent="-228600" algn="l" defTabSz="914400" rtl="0" eaLnBrk="1" fontAlgn="auto" latinLnBrk="0" hangingPunct="1">
              <a:lnSpc>
                <a:spcPct val="80000"/>
              </a:lnSpc>
              <a:spcBef>
                <a:spcPts val="1800"/>
              </a:spcBef>
              <a:spcAft>
                <a:spcPts val="0"/>
              </a:spcAft>
              <a:buClr>
                <a:schemeClr val="tx2"/>
              </a:buClr>
              <a:buSzPct val="80000"/>
              <a:buFont typeface="Wingdings" panose="05000000000000000000" pitchFamily="2" charset="2"/>
              <a:buChar char="n"/>
              <a:defRPr/>
            </a:pPr>
            <a:endParaRPr kumimoji="0" lang="en-US" sz="2000" b="1"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lvl="0"/>
            <a:endParaRPr lang="en-IN" sz="9600" b="1" i="1" dirty="0" smtClean="0">
              <a:solidFill>
                <a:schemeClr val="accent6">
                  <a:lumMod val="75000"/>
                </a:schemeClr>
              </a:solidFill>
              <a:latin typeface="Times New Roman" panose="02020603050405020304" pitchFamily="18" charset="0"/>
              <a:cs typeface="Times New Roman" panose="02020603050405020304" pitchFamily="18" charset="0"/>
            </a:endParaRPr>
          </a:p>
          <a:p>
            <a:pPr lvl="0"/>
            <a:r>
              <a:rPr lang="en-IN" sz="12800" b="1" i="1" dirty="0" smtClean="0">
                <a:solidFill>
                  <a:schemeClr val="accent6">
                    <a:lumMod val="75000"/>
                  </a:schemeClr>
                </a:solidFill>
                <a:latin typeface="Times New Roman" panose="02020603050405020304" pitchFamily="18" charset="0"/>
                <a:cs typeface="Times New Roman" panose="02020603050405020304" pitchFamily="18" charset="0"/>
              </a:rPr>
              <a:t>Documents to be filed &amp; attached with AOC 4</a:t>
            </a:r>
            <a:endParaRPr lang="en-IN" sz="12800" dirty="0" smtClean="0"/>
          </a:p>
          <a:p>
            <a:pPr marL="274320" indent="-228600" algn="just">
              <a:lnSpc>
                <a:spcPct val="70000"/>
              </a:lnSpc>
              <a:spcBef>
                <a:spcPts val="1800"/>
              </a:spcBef>
              <a:buClr>
                <a:schemeClr val="tx2"/>
              </a:buClr>
              <a:buSzPct val="80000"/>
              <a:defRPr/>
            </a:pPr>
            <a:endParaRPr lang="en-IN" sz="12800" b="1" i="1" dirty="0" smtClean="0">
              <a:solidFill>
                <a:schemeClr val="accent6">
                  <a:lumMod val="75000"/>
                </a:schemeClr>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v"/>
            </a:pPr>
            <a:r>
              <a:rPr lang="en-IN" sz="12800" dirty="0" smtClean="0">
                <a:solidFill>
                  <a:schemeClr val="tx2">
                    <a:lumMod val="75000"/>
                  </a:schemeClr>
                </a:solidFill>
                <a:latin typeface="Times New Roman" panose="02020603050405020304" pitchFamily="18" charset="0"/>
                <a:cs typeface="Times New Roman" panose="02020603050405020304" pitchFamily="18" charset="0"/>
              </a:rPr>
              <a:t>Board’s Report u/s 134.</a:t>
            </a:r>
          </a:p>
          <a:p>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pPr marL="444500" lvl="0" indent="-444500">
              <a:buFont typeface="Wingdings" panose="05000000000000000000" pitchFamily="2" charset="2"/>
              <a:buChar char="v"/>
            </a:pPr>
            <a:r>
              <a:rPr lang="en-IN" sz="12800" dirty="0" smtClean="0">
                <a:solidFill>
                  <a:schemeClr val="tx2">
                    <a:lumMod val="75000"/>
                  </a:schemeClr>
                </a:solidFill>
                <a:latin typeface="Times New Roman" panose="02020603050405020304" pitchFamily="18" charset="0"/>
                <a:cs typeface="Times New Roman" panose="02020603050405020304" pitchFamily="18" charset="0"/>
              </a:rPr>
              <a:t>Copy of Profit and Loss Account duly authenticated as per section 134.</a:t>
            </a:r>
          </a:p>
          <a:p>
            <a:pPr marL="444500" lvl="0" indent="-444500">
              <a:buFont typeface="Wingdings" panose="05000000000000000000" pitchFamily="2" charset="2"/>
              <a:buChar char="v"/>
            </a:pPr>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pPr marL="444500" indent="-444500">
              <a:buFont typeface="Wingdings" panose="05000000000000000000" pitchFamily="2" charset="2"/>
              <a:buChar char="v"/>
            </a:pPr>
            <a:r>
              <a:rPr lang="en-IN" sz="12800" dirty="0" smtClean="0">
                <a:solidFill>
                  <a:schemeClr val="tx2">
                    <a:lumMod val="75000"/>
                  </a:schemeClr>
                </a:solidFill>
                <a:latin typeface="Times New Roman" panose="02020603050405020304" pitchFamily="18" charset="0"/>
                <a:cs typeface="Times New Roman" panose="02020603050405020304" pitchFamily="18" charset="0"/>
              </a:rPr>
              <a:t>Non holding of AGM calls for intimating ROC along with reasons thereof.</a:t>
            </a:r>
          </a:p>
          <a:p>
            <a:pPr marL="444500" lvl="0" indent="-444500">
              <a:buFont typeface="Wingdings" panose="05000000000000000000" pitchFamily="2" charset="2"/>
              <a:buChar char="v"/>
            </a:pPr>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v"/>
            </a:pPr>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pPr indent="-400050">
              <a:spcBef>
                <a:spcPts val="1800"/>
              </a:spcBef>
              <a:buClr>
                <a:schemeClr val="tx2"/>
              </a:buClr>
              <a:buSzPct val="80000"/>
              <a:defRPr/>
            </a:pPr>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pPr marL="274320" indent="-228600" algn="just">
              <a:lnSpc>
                <a:spcPct val="70000"/>
              </a:lnSpc>
              <a:spcBef>
                <a:spcPts val="1800"/>
              </a:spcBef>
              <a:buClr>
                <a:schemeClr val="tx2"/>
              </a:buClr>
              <a:buSzPct val="80000"/>
              <a:defRPr/>
            </a:pPr>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51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2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2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2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27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914400"/>
          </a:xfrm>
        </p:spPr>
        <p:txBody>
          <a:bodyPr/>
          <a:lstStyle/>
          <a:p>
            <a:pPr>
              <a:defRPr/>
            </a:pPr>
            <a:r>
              <a:rPr lang="en-IN" sz="4400" b="1" dirty="0" smtClean="0">
                <a:latin typeface="Times New Roman" panose="02020603050405020304" pitchFamily="18" charset="0"/>
                <a:cs typeface="Times New Roman" panose="02020603050405020304" pitchFamily="18" charset="0"/>
              </a:rPr>
              <a:t>Filing of Financial Statements</a:t>
            </a:r>
            <a:endParaRPr lang="en-US" sz="3200" b="1" i="1" dirty="0" smtClean="0">
              <a:latin typeface="Bookman Old Style" panose="02050604050505020204" pitchFamily="18" charset="0"/>
            </a:endParaRPr>
          </a:p>
        </p:txBody>
      </p:sp>
      <p:sp>
        <p:nvSpPr>
          <p:cNvPr id="14339" name="Rectangle 3"/>
          <p:cNvSpPr>
            <a:spLocks noGrp="1" noChangeArrowheads="1"/>
          </p:cNvSpPr>
          <p:nvPr>
            <p:ph idx="1"/>
          </p:nvPr>
        </p:nvSpPr>
        <p:spPr>
          <a:xfrm>
            <a:off x="191344" y="908720"/>
            <a:ext cx="11306224" cy="4680520"/>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i="1"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263352" y="908720"/>
            <a:ext cx="11565632" cy="5085928"/>
          </a:xfrm>
          <a:prstGeom prst="rect">
            <a:avLst/>
          </a:prstGeom>
        </p:spPr>
        <p:txBody>
          <a:bodyPr vert="horz" lIns="91440" tIns="45720" rIns="91440" bIns="45720" numCol="1" rtlCol="0">
            <a:normAutofit fontScale="70000" lnSpcReduction="20000"/>
          </a:bodyPr>
          <a:lstStyle/>
          <a:p>
            <a:pPr marL="274320" marR="0" lvl="0" indent="-228600" algn="l" defTabSz="914400" rtl="0" eaLnBrk="1" fontAlgn="auto" latinLnBrk="0" hangingPunct="1">
              <a:lnSpc>
                <a:spcPct val="80000"/>
              </a:lnSpc>
              <a:spcBef>
                <a:spcPts val="1800"/>
              </a:spcBef>
              <a:spcAft>
                <a:spcPts val="0"/>
              </a:spcAft>
              <a:buClr>
                <a:schemeClr val="tx2"/>
              </a:buClr>
              <a:buSzPct val="80000"/>
              <a:buFont typeface="Wingdings" panose="05000000000000000000" pitchFamily="2" charset="2"/>
              <a:buChar char="n"/>
              <a:defRPr/>
            </a:pPr>
            <a:endParaRPr kumimoji="0" lang="en-US" sz="2000" b="1"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indent="-228600" algn="just">
              <a:lnSpc>
                <a:spcPct val="70000"/>
              </a:lnSpc>
              <a:spcBef>
                <a:spcPts val="1800"/>
              </a:spcBef>
              <a:buClr>
                <a:schemeClr val="tx2"/>
              </a:buClr>
              <a:buSzPct val="80000"/>
              <a:defRPr/>
            </a:pPr>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51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2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2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2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27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graphicFrame>
        <p:nvGraphicFramePr>
          <p:cNvPr id="10" name="Table 9"/>
          <p:cNvGraphicFramePr>
            <a:graphicFrameLocks noGrp="1"/>
          </p:cNvGraphicFramePr>
          <p:nvPr/>
        </p:nvGraphicFramePr>
        <p:xfrm>
          <a:off x="695400" y="1052736"/>
          <a:ext cx="7920880" cy="5181600"/>
        </p:xfrm>
        <a:graphic>
          <a:graphicData uri="http://schemas.openxmlformats.org/drawingml/2006/table">
            <a:tbl>
              <a:tblPr firstRow="1" bandRow="1">
                <a:tableStyleId>{1FECB4D8-DB02-4DC6-A0A2-4F2EBAE1DC90}</a:tableStyleId>
              </a:tblPr>
              <a:tblGrid>
                <a:gridCol w="2304256"/>
                <a:gridCol w="5616624"/>
              </a:tblGrid>
              <a:tr h="370840">
                <a:tc>
                  <a:txBody>
                    <a:bodyPr/>
                    <a:lstStyle/>
                    <a:p>
                      <a:r>
                        <a:rPr lang="en-IN" sz="2800" dirty="0" smtClean="0"/>
                        <a:t>Form</a:t>
                      </a:r>
                      <a:endParaRPr lang="en-IN" sz="2800" dirty="0"/>
                    </a:p>
                  </a:txBody>
                  <a:tcPr/>
                </a:tc>
                <a:tc>
                  <a:txBody>
                    <a:bodyPr/>
                    <a:lstStyle/>
                    <a:p>
                      <a:r>
                        <a:rPr lang="en-IN" sz="2800" dirty="0" smtClean="0"/>
                        <a:t>Certification</a:t>
                      </a:r>
                      <a:endParaRPr lang="en-IN" sz="2800" dirty="0"/>
                    </a:p>
                  </a:txBody>
                  <a:tcPr/>
                </a:tc>
              </a:tr>
              <a:tr h="370840">
                <a:tc>
                  <a:txBody>
                    <a:bodyPr/>
                    <a:lstStyle/>
                    <a:p>
                      <a:r>
                        <a:rPr lang="en-IN" sz="1800" dirty="0" smtClean="0">
                          <a:latin typeface="Garamond" panose="02020404030301010803" pitchFamily="18" charset="0"/>
                        </a:rPr>
                        <a:t>AOC - 1</a:t>
                      </a:r>
                      <a:endParaRPr lang="en-IN" sz="1800" dirty="0">
                        <a:latin typeface="Garamond" panose="02020404030301010803" pitchFamily="18" charset="0"/>
                      </a:endParaRPr>
                    </a:p>
                  </a:txBody>
                  <a:tcPr/>
                </a:tc>
                <a:tc>
                  <a:txBody>
                    <a:bodyPr/>
                    <a:lstStyle/>
                    <a:p>
                      <a:r>
                        <a:rPr lang="en-IN" sz="2400" kern="1200" dirty="0" smtClean="0">
                          <a:solidFill>
                            <a:schemeClr val="dk1"/>
                          </a:solidFill>
                          <a:latin typeface="Garamond" panose="02020404030301010803" pitchFamily="18" charset="0"/>
                          <a:ea typeface="+mn-ea"/>
                          <a:cs typeface="+mn-cs"/>
                        </a:rPr>
                        <a:t>Certified in the same manner as the financial statements are certified.</a:t>
                      </a:r>
                      <a:endParaRPr lang="en-IN" sz="2400" dirty="0">
                        <a:latin typeface="Garamond" panose="02020404030301010803" pitchFamily="18" charset="0"/>
                      </a:endParaRPr>
                    </a:p>
                  </a:txBody>
                  <a:tcPr/>
                </a:tc>
              </a:tr>
              <a:tr h="370840">
                <a:tc>
                  <a:txBody>
                    <a:bodyPr/>
                    <a:lstStyle/>
                    <a:p>
                      <a:endParaRPr lang="en-IN" sz="1800" dirty="0">
                        <a:latin typeface="Garamond" panose="02020404030301010803" pitchFamily="18" charset="0"/>
                      </a:endParaRPr>
                    </a:p>
                  </a:txBody>
                  <a:tcPr/>
                </a:tc>
                <a:tc>
                  <a:txBody>
                    <a:bodyPr/>
                    <a:lstStyle/>
                    <a:p>
                      <a:endParaRPr lang="en-IN" sz="2400" dirty="0">
                        <a:latin typeface="Garamond" panose="02020404030301010803" pitchFamily="18"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IN" sz="1800" b="1" kern="1200" dirty="0" smtClean="0">
                          <a:solidFill>
                            <a:schemeClr val="dk1"/>
                          </a:solidFill>
                          <a:latin typeface="Garamond" panose="02020404030301010803" pitchFamily="18" charset="0"/>
                          <a:ea typeface="+mn-ea"/>
                          <a:cs typeface="+mn-cs"/>
                        </a:rPr>
                        <a:t>AOC-2</a:t>
                      </a:r>
                      <a:endParaRPr lang="en-IN" sz="1800" kern="1200" dirty="0" smtClean="0">
                        <a:solidFill>
                          <a:schemeClr val="dk1"/>
                        </a:solidFill>
                        <a:latin typeface="Garamond" panose="02020404030301010803" pitchFamily="18" charset="0"/>
                        <a:ea typeface="+mn-ea"/>
                        <a:cs typeface="+mn-cs"/>
                      </a:endParaRPr>
                    </a:p>
                    <a:p>
                      <a:endParaRPr lang="en-IN" sz="1800" dirty="0">
                        <a:latin typeface="Garamond" panose="02020404030301010803" pitchFamily="18" charset="0"/>
                      </a:endParaRPr>
                    </a:p>
                  </a:txBody>
                  <a:tcPr/>
                </a:tc>
                <a:tc>
                  <a:txBody>
                    <a:bodyPr/>
                    <a:lstStyle/>
                    <a:p>
                      <a:r>
                        <a:rPr lang="en-IN" sz="2400" kern="1200" dirty="0" smtClean="0">
                          <a:solidFill>
                            <a:schemeClr val="dk1"/>
                          </a:solidFill>
                          <a:latin typeface="Garamond" panose="02020404030301010803" pitchFamily="18" charset="0"/>
                          <a:ea typeface="+mn-ea"/>
                          <a:cs typeface="+mn-cs"/>
                        </a:rPr>
                        <a:t>Form shall be signed by the persons who have signed the Board’s report.</a:t>
                      </a:r>
                      <a:endParaRPr lang="en-IN" sz="2400" dirty="0">
                        <a:latin typeface="Garamond" panose="02020404030301010803" pitchFamily="18" charset="0"/>
                      </a:endParaRPr>
                    </a:p>
                  </a:txBody>
                  <a:tcPr/>
                </a:tc>
              </a:tr>
              <a:tr h="370840">
                <a:tc>
                  <a:txBody>
                    <a:bodyPr/>
                    <a:lstStyle/>
                    <a:p>
                      <a:endParaRPr lang="en-IN" sz="1800" dirty="0">
                        <a:latin typeface="Garamond" panose="02020404030301010803" pitchFamily="18" charset="0"/>
                      </a:endParaRPr>
                    </a:p>
                  </a:txBody>
                  <a:tcPr/>
                </a:tc>
                <a:tc>
                  <a:txBody>
                    <a:bodyPr/>
                    <a:lstStyle/>
                    <a:p>
                      <a:endParaRPr lang="en-IN" sz="2400" dirty="0">
                        <a:latin typeface="Garamond" panose="02020404030301010803" pitchFamily="18"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IN" sz="1800" b="1" kern="1200" dirty="0" smtClean="0">
                          <a:solidFill>
                            <a:schemeClr val="dk1"/>
                          </a:solidFill>
                          <a:latin typeface="Garamond" panose="02020404030301010803" pitchFamily="18" charset="0"/>
                          <a:ea typeface="+mn-ea"/>
                          <a:cs typeface="+mn-cs"/>
                        </a:rPr>
                        <a:t>AOC-3</a:t>
                      </a:r>
                      <a:endParaRPr lang="en-IN" sz="1800" kern="1200" dirty="0" smtClean="0">
                        <a:solidFill>
                          <a:schemeClr val="dk1"/>
                        </a:solidFill>
                        <a:latin typeface="Garamond" panose="02020404030301010803" pitchFamily="18" charset="0"/>
                        <a:ea typeface="+mn-ea"/>
                        <a:cs typeface="+mn-cs"/>
                      </a:endParaRPr>
                    </a:p>
                    <a:p>
                      <a:endParaRPr lang="en-IN" sz="1800" dirty="0">
                        <a:latin typeface="Garamond" panose="02020404030301010803" pitchFamily="18" charset="0"/>
                      </a:endParaRPr>
                    </a:p>
                  </a:txBody>
                  <a:tcPr/>
                </a:tc>
                <a:tc>
                  <a:txBody>
                    <a:bodyPr/>
                    <a:lstStyle/>
                    <a:p>
                      <a:r>
                        <a:rPr lang="en-IN" sz="2400" kern="1200" dirty="0" smtClean="0">
                          <a:solidFill>
                            <a:schemeClr val="dk1"/>
                          </a:solidFill>
                          <a:latin typeface="Garamond" panose="02020404030301010803" pitchFamily="18" charset="0"/>
                          <a:ea typeface="+mn-ea"/>
                          <a:cs typeface="+mn-cs"/>
                        </a:rPr>
                        <a:t>Certified in the same manner as the financial statements are certified.</a:t>
                      </a:r>
                      <a:endParaRPr lang="en-IN" sz="2400" dirty="0">
                        <a:latin typeface="Garamond" panose="02020404030301010803" pitchFamily="18" charset="0"/>
                      </a:endParaRPr>
                    </a:p>
                  </a:txBody>
                  <a:tcPr/>
                </a:tc>
              </a:tr>
              <a:tr h="370840">
                <a:tc>
                  <a:txBody>
                    <a:bodyPr/>
                    <a:lstStyle/>
                    <a:p>
                      <a:endParaRPr lang="en-IN" sz="1800" dirty="0">
                        <a:latin typeface="Garamond" panose="02020404030301010803" pitchFamily="18" charset="0"/>
                      </a:endParaRPr>
                    </a:p>
                  </a:txBody>
                  <a:tcPr/>
                </a:tc>
                <a:tc>
                  <a:txBody>
                    <a:bodyPr/>
                    <a:lstStyle/>
                    <a:p>
                      <a:endParaRPr lang="en-IN" sz="2400" dirty="0">
                        <a:latin typeface="Garamond" panose="02020404030301010803" pitchFamily="18" charset="0"/>
                      </a:endParaRPr>
                    </a:p>
                  </a:txBody>
                  <a:tcPr/>
                </a:tc>
              </a:tr>
              <a:tr h="370840">
                <a:tc>
                  <a:txBody>
                    <a:bodyPr/>
                    <a:lstStyle/>
                    <a:p>
                      <a:r>
                        <a:rPr lang="en-IN" sz="1800" dirty="0" smtClean="0">
                          <a:latin typeface="Garamond" panose="02020404030301010803" pitchFamily="18" charset="0"/>
                        </a:rPr>
                        <a:t>AOC -4</a:t>
                      </a:r>
                      <a:endParaRPr lang="en-IN" sz="1800" dirty="0">
                        <a:latin typeface="Garamond" panose="02020404030301010803" pitchFamily="18" charset="0"/>
                      </a:endParaRPr>
                    </a:p>
                  </a:txBody>
                  <a:tcPr/>
                </a:tc>
                <a:tc>
                  <a:txBody>
                    <a:bodyPr/>
                    <a:lstStyle/>
                    <a:p>
                      <a:r>
                        <a:rPr lang="en-IN" sz="2400" kern="1200" dirty="0" smtClean="0">
                          <a:solidFill>
                            <a:schemeClr val="dk1"/>
                          </a:solidFill>
                          <a:latin typeface="Garamond" panose="02020404030301010803" pitchFamily="18" charset="0"/>
                          <a:ea typeface="+mn-ea"/>
                          <a:cs typeface="+mn-cs"/>
                        </a:rPr>
                        <a:t>Verification by Managing Director /Director </a:t>
                      </a:r>
                    </a:p>
                    <a:p>
                      <a:r>
                        <a:rPr lang="en-IN" sz="2400" kern="1200" dirty="0" smtClean="0">
                          <a:solidFill>
                            <a:schemeClr val="dk1"/>
                          </a:solidFill>
                          <a:latin typeface="Garamond" panose="02020404030301010803" pitchFamily="18" charset="0"/>
                          <a:ea typeface="+mn-ea"/>
                          <a:cs typeface="+mn-cs"/>
                        </a:rPr>
                        <a:t>/Manager/Secretary of the company</a:t>
                      </a:r>
                      <a:endParaRPr lang="en-IN" sz="2400" dirty="0">
                        <a:latin typeface="Garamond" panose="02020404030301010803" pitchFamily="18" charset="0"/>
                      </a:endParaRPr>
                    </a:p>
                  </a:txBody>
                  <a:tcPr/>
                </a:tc>
              </a:tr>
            </a:tbl>
          </a:graphicData>
        </a:graphic>
      </p:graphicFrame>
      <p:pic>
        <p:nvPicPr>
          <p:cNvPr id="12" name="Picture 11" descr="images (2).jpg"/>
          <p:cNvPicPr>
            <a:picLocks noChangeAspect="1"/>
          </p:cNvPicPr>
          <p:nvPr/>
        </p:nvPicPr>
        <p:blipFill>
          <a:blip r:embed="rId3" cstate="print"/>
          <a:stretch>
            <a:fillRect/>
          </a:stretch>
        </p:blipFill>
        <p:spPr>
          <a:xfrm>
            <a:off x="9163050" y="0"/>
            <a:ext cx="3028950" cy="17728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914400"/>
          </a:xfrm>
        </p:spPr>
        <p:txBody>
          <a:bodyPr>
            <a:normAutofit/>
          </a:bodyPr>
          <a:lstStyle/>
          <a:p>
            <a:pPr lvl="0"/>
            <a:r>
              <a:rPr lang="en-IN" sz="3600" b="1" i="1" dirty="0" smtClean="0">
                <a:latin typeface="Garamond" panose="02020404030301010803" pitchFamily="18" charset="0"/>
              </a:rPr>
              <a:t>Statutory Registers</a:t>
            </a:r>
            <a:endParaRPr lang="en-IN" sz="3600" i="1" dirty="0">
              <a:latin typeface="Garamond" panose="02020404030301010803" pitchFamily="18" charset="0"/>
            </a:endParaRPr>
          </a:p>
        </p:txBody>
      </p:sp>
      <p:sp>
        <p:nvSpPr>
          <p:cNvPr id="14339" name="Rectangle 3"/>
          <p:cNvSpPr>
            <a:spLocks noGrp="1" noChangeArrowheads="1"/>
          </p:cNvSpPr>
          <p:nvPr>
            <p:ph idx="1"/>
          </p:nvPr>
        </p:nvSpPr>
        <p:spPr>
          <a:xfrm>
            <a:off x="0" y="980728"/>
            <a:ext cx="11306224" cy="4680520"/>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buNone/>
            </a:pPr>
            <a:r>
              <a:rPr lang="en-IN" sz="3200" dirty="0" smtClean="0">
                <a:latin typeface="Garamond" panose="02020404030301010803" pitchFamily="18" charset="0"/>
              </a:rPr>
              <a:t>MGT 1 – Register of Members</a:t>
            </a:r>
          </a:p>
          <a:p>
            <a:pPr lvl="0" algn="just">
              <a:buNone/>
            </a:pPr>
            <a:endParaRPr lang="en-IN" sz="3200" dirty="0" smtClean="0">
              <a:latin typeface="Garamond" panose="02020404030301010803" pitchFamily="18" charset="0"/>
            </a:endParaRPr>
          </a:p>
          <a:p>
            <a:pPr lvl="0" algn="just">
              <a:buNone/>
            </a:pPr>
            <a:r>
              <a:rPr lang="en-IN" sz="3200" dirty="0" smtClean="0">
                <a:latin typeface="Garamond" panose="02020404030301010803" pitchFamily="18" charset="0"/>
              </a:rPr>
              <a:t>MGT 2 – Register of Debenture holders/other securities holder</a:t>
            </a:r>
          </a:p>
          <a:p>
            <a:pPr lvl="0" algn="just">
              <a:buNone/>
            </a:pPr>
            <a:endParaRPr lang="en-IN" sz="3200" dirty="0" smtClean="0">
              <a:latin typeface="Garamond" panose="02020404030301010803" pitchFamily="18" charset="0"/>
            </a:endParaRPr>
          </a:p>
          <a:p>
            <a:pPr marL="92075" lvl="0" indent="-47625" algn="just">
              <a:buNone/>
            </a:pPr>
            <a:r>
              <a:rPr lang="en-IN" sz="3200" dirty="0" smtClean="0">
                <a:latin typeface="Garamond" panose="02020404030301010803" pitchFamily="18" charset="0"/>
              </a:rPr>
              <a:t>Register of Director and Key Managerial Personnel and their shareholding</a:t>
            </a:r>
          </a:p>
          <a:p>
            <a:pPr algn="just"/>
            <a:endParaRPr lang="en-IN" sz="3200" dirty="0" smtClean="0">
              <a:latin typeface="Garamond" panose="02020404030301010803"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335360" y="764704"/>
            <a:ext cx="11277600" cy="5013920"/>
          </a:xfrm>
          <a:prstGeom prst="rect">
            <a:avLst/>
          </a:prstGeom>
        </p:spPr>
        <p:txBody>
          <a:bodyPr vert="horz" lIns="91440" tIns="45720" rIns="91440" bIns="45720" numCol="1" rtlCol="0">
            <a:noAutofit/>
          </a:bodyPr>
          <a:lstStyle/>
          <a:p>
            <a:r>
              <a:rPr lang="en-IN" sz="3600" b="1" i="1" dirty="0" smtClean="0">
                <a:latin typeface="Garamond" panose="02020404030301010803" pitchFamily="18" charset="0"/>
              </a:rPr>
              <a:t> </a:t>
            </a:r>
            <a:endParaRPr lang="en-IN" sz="3600" dirty="0" smtClean="0">
              <a:latin typeface="Garamond" panose="02020404030301010803" pitchFamily="18" charset="0"/>
            </a:endParaRPr>
          </a:p>
          <a:p>
            <a:pPr marL="3317875" indent="-3225800"/>
            <a:endParaRPr lang="en-IN" sz="3600" dirty="0" smtClean="0">
              <a:latin typeface="Garamond" panose="02020404030301010803" pitchFamily="18" charset="0"/>
            </a:endParaRPr>
          </a:p>
          <a:p>
            <a:pPr indent="-400050" algn="just">
              <a:spcBef>
                <a:spcPts val="1800"/>
              </a:spcBef>
              <a:buClr>
                <a:schemeClr val="tx2"/>
              </a:buClr>
              <a:buSzPct val="80000"/>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indent="-228600" algn="just">
              <a:lnSpc>
                <a:spcPct val="70000"/>
              </a:lnSpc>
              <a:spcBef>
                <a:spcPts val="1800"/>
              </a:spcBef>
              <a:buClr>
                <a:schemeClr val="tx2"/>
              </a:buClr>
              <a:buSzPct val="80000"/>
              <a:buFont typeface="Wingdings" panose="05000000000000000000" pitchFamily="2" charset="2"/>
              <a:buChar char="Ø"/>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36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6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6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2192000" cy="914400"/>
          </a:xfrm>
        </p:spPr>
        <p:style>
          <a:lnRef idx="0">
            <a:schemeClr val="accent3"/>
          </a:lnRef>
          <a:fillRef idx="3">
            <a:schemeClr val="accent3"/>
          </a:fillRef>
          <a:effectRef idx="3">
            <a:schemeClr val="accent3"/>
          </a:effectRef>
          <a:fontRef idx="minor">
            <a:schemeClr val="lt1"/>
          </a:fontRef>
        </p:style>
        <p:txBody>
          <a:bodyPr>
            <a:normAutofit/>
          </a:bodyPr>
          <a:lstStyle/>
          <a:p>
            <a:pPr>
              <a:defRPr/>
            </a:pPr>
            <a:r>
              <a:rPr lang="en-IN" sz="4400" b="1" dirty="0" smtClean="0">
                <a:latin typeface="Times New Roman" panose="02020603050405020304" pitchFamily="18" charset="0"/>
                <a:cs typeface="Times New Roman" panose="02020603050405020304" pitchFamily="18" charset="0"/>
              </a:rPr>
              <a:t>E filing Process</a:t>
            </a:r>
            <a:endParaRPr lang="en-US" sz="3200" b="1" i="1" dirty="0" smtClean="0">
              <a:latin typeface="Bookman Old Style" panose="02050604050505020204" pitchFamily="18" charset="0"/>
            </a:endParaRPr>
          </a:p>
        </p:txBody>
      </p:sp>
      <p:sp>
        <p:nvSpPr>
          <p:cNvPr id="14339" name="Rectangle 3"/>
          <p:cNvSpPr>
            <a:spLocks noGrp="1" noChangeArrowheads="1"/>
          </p:cNvSpPr>
          <p:nvPr>
            <p:ph idx="1"/>
          </p:nvPr>
        </p:nvSpPr>
        <p:spPr>
          <a:xfrm>
            <a:off x="191344" y="1052736"/>
            <a:ext cx="11306224" cy="4536504"/>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a:latin typeface="Times New Roman" panose="02020603050405020304" pitchFamily="18" charset="0"/>
              <a:cs typeface="Times New Roman" panose="02020603050405020304" pitchFamily="18" charset="0"/>
            </a:endParaRPr>
          </a:p>
          <a:p>
            <a:pPr marL="45720" lvl="0" indent="0" algn="just">
              <a:buNone/>
            </a:pPr>
            <a:endParaRPr lang="en-IN" sz="2400" dirty="0">
              <a:latin typeface="Times New Roman" panose="02020603050405020304" pitchFamily="18" charset="0"/>
              <a:cs typeface="Times New Roman" panose="02020603050405020304" pitchFamily="18" charset="0"/>
            </a:endParaRPr>
          </a:p>
          <a:p>
            <a:pPr marL="45720" lvl="0" indent="0" algn="just">
              <a:buNone/>
            </a:pPr>
            <a:endParaRPr lang="en-IN" sz="2400" dirty="0" smtClean="0">
              <a:latin typeface="Times New Roman" panose="02020603050405020304" pitchFamily="18" charset="0"/>
              <a:cs typeface="Times New Roman" panose="02020603050405020304" pitchFamily="18" charset="0"/>
            </a:endParaRPr>
          </a:p>
          <a:p>
            <a:pPr lvl="0" algn="just"/>
            <a:endParaRPr lang="en-IN" sz="2400" dirty="0">
              <a:latin typeface="Times New Roman" panose="02020603050405020304" pitchFamily="18" charset="0"/>
              <a:cs typeface="Times New Roman" panose="02020603050405020304" pitchFamily="18" charset="0"/>
            </a:endParaRPr>
          </a:p>
          <a:p>
            <a:pPr marL="45720" lvl="0" indent="0" algn="just">
              <a:buNone/>
            </a:pPr>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i="1"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551384" y="1196752"/>
            <a:ext cx="11277600" cy="4797896"/>
          </a:xfrm>
          <a:prstGeom prst="rect">
            <a:avLst/>
          </a:prstGeom>
        </p:spPr>
        <p:txBody>
          <a:bodyPr vert="horz" lIns="91440" tIns="45720" rIns="91440" bIns="45720" numCol="1" rtlCol="0">
            <a:normAutofit fontScale="25000" lnSpcReduction="20000"/>
          </a:bodyPr>
          <a:lstStyle/>
          <a:p>
            <a:pPr lvl="0" algn="just"/>
            <a:endParaRPr 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r>
              <a:rPr lang="en-IN" sz="12800" dirty="0" smtClean="0">
                <a:solidFill>
                  <a:srgbClr val="002060"/>
                </a:solidFill>
                <a:latin typeface="Garamond" panose="02020404030301010803" pitchFamily="18" charset="0"/>
                <a:cs typeface="Times New Roman" panose="02020603050405020304" pitchFamily="18" charset="0"/>
              </a:rPr>
              <a:t>Payment of </a:t>
            </a:r>
            <a:r>
              <a:rPr lang="en-IN" sz="12800" dirty="0" err="1" smtClean="0">
                <a:solidFill>
                  <a:srgbClr val="002060"/>
                </a:solidFill>
                <a:latin typeface="Garamond" panose="02020404030301010803" pitchFamily="18" charset="0"/>
                <a:cs typeface="Times New Roman" panose="02020603050405020304" pitchFamily="18" charset="0"/>
              </a:rPr>
              <a:t>Challan</a:t>
            </a:r>
            <a:r>
              <a:rPr lang="en-IN" sz="12800" dirty="0" smtClean="0">
                <a:solidFill>
                  <a:srgbClr val="002060"/>
                </a:solidFill>
                <a:latin typeface="Garamond" panose="02020404030301010803" pitchFamily="18" charset="0"/>
                <a:cs typeface="Times New Roman" panose="02020603050405020304" pitchFamily="18" charset="0"/>
              </a:rPr>
              <a:t> in offline/online mode</a:t>
            </a:r>
          </a:p>
          <a:p>
            <a:pPr marL="1143000" lvl="0" indent="-1143000" algn="just">
              <a:buFont typeface="Wingdings" panose="05000000000000000000" pitchFamily="2" charset="2"/>
              <a:buChar char="v"/>
            </a:pPr>
            <a:endParaRPr 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endParaRPr lang="en-IN" sz="12800" dirty="0" smtClean="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r>
              <a:rPr lang="en-IN" sz="12800" dirty="0" smtClean="0">
                <a:solidFill>
                  <a:srgbClr val="002060"/>
                </a:solidFill>
                <a:latin typeface="Garamond" panose="02020404030301010803" pitchFamily="18" charset="0"/>
                <a:cs typeface="Times New Roman" panose="02020603050405020304" pitchFamily="18" charset="0"/>
              </a:rPr>
              <a:t>Resubmit with additional information/clarification if sought</a:t>
            </a:r>
          </a:p>
          <a:p>
            <a:pPr lvl="0" algn="just"/>
            <a:endParaRPr lang="en-IN" sz="12800" dirty="0" smtClean="0">
              <a:solidFill>
                <a:srgbClr val="002060"/>
              </a:solidFill>
              <a:latin typeface="Garamond" panose="02020404030301010803" pitchFamily="18" charset="0"/>
              <a:cs typeface="Times New Roman" panose="02020603050405020304" pitchFamily="18" charset="0"/>
            </a:endParaRPr>
          </a:p>
          <a:p>
            <a:pPr lvl="0" algn="just"/>
            <a:endParaRPr lang="en-IN" sz="12800" dirty="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r>
              <a:rPr lang="en-IN" sz="12800" dirty="0" smtClean="0">
                <a:solidFill>
                  <a:srgbClr val="002060"/>
                </a:solidFill>
                <a:latin typeface="Garamond" panose="02020404030301010803" pitchFamily="18" charset="0"/>
                <a:cs typeface="Times New Roman" panose="02020603050405020304" pitchFamily="18" charset="0"/>
              </a:rPr>
              <a:t>Approval of form by Roc/relevant authority other than for STP Forms</a:t>
            </a:r>
          </a:p>
          <a:p>
            <a:pPr marL="1143000" lvl="0" indent="-1143000" algn="just">
              <a:buFont typeface="Wingdings" panose="05000000000000000000" pitchFamily="2" charset="2"/>
              <a:buChar char="v"/>
            </a:pPr>
            <a:endParaRPr lang="en-IN" sz="12800" dirty="0">
              <a:solidFill>
                <a:srgbClr val="002060"/>
              </a:solidFill>
              <a:latin typeface="Garamond" panose="02020404030301010803" pitchFamily="18" charset="0"/>
              <a:cs typeface="Times New Roman" panose="02020603050405020304" pitchFamily="18" charset="0"/>
            </a:endParaRPr>
          </a:p>
          <a:p>
            <a:pPr marL="1143000" lvl="0" indent="-1143000" algn="just">
              <a:buFont typeface="Wingdings" panose="05000000000000000000" pitchFamily="2" charset="2"/>
              <a:buChar char="v"/>
            </a:pPr>
            <a:r>
              <a:rPr lang="en-IN" sz="12800" dirty="0" smtClean="0">
                <a:solidFill>
                  <a:srgbClr val="002060"/>
                </a:solidFill>
                <a:latin typeface="Garamond" panose="02020404030301010803" pitchFamily="18" charset="0"/>
                <a:cs typeface="Times New Roman" panose="02020603050405020304" pitchFamily="18" charset="0"/>
              </a:rPr>
              <a:t>Issue of Certificate by MCA in applicable cases.</a:t>
            </a:r>
          </a:p>
          <a:p>
            <a:pPr algn="just">
              <a:spcBef>
                <a:spcPts val="1800"/>
              </a:spcBef>
              <a:buClr>
                <a:schemeClr val="tx2"/>
              </a:buClr>
              <a:buSzPct val="80000"/>
              <a:defRPr/>
            </a:pPr>
            <a:endParaRPr lang="en-IN" sz="12800" dirty="0" smtClean="0">
              <a:solidFill>
                <a:schemeClr val="tx2">
                  <a:lumMod val="75000"/>
                </a:schemeClr>
              </a:solidFill>
              <a:latin typeface="Garamond" panose="02020404030301010803" pitchFamily="18" charset="0"/>
              <a:cs typeface="Times New Roman" panose="02020603050405020304" pitchFamily="18" charset="0"/>
            </a:endParaRPr>
          </a:p>
          <a:p>
            <a:pPr marL="274320" indent="-228600" algn="just">
              <a:lnSpc>
                <a:spcPct val="70000"/>
              </a:lnSpc>
              <a:spcBef>
                <a:spcPts val="1800"/>
              </a:spcBef>
              <a:buClr>
                <a:schemeClr val="tx2"/>
              </a:buClr>
              <a:buSzPct val="80000"/>
              <a:buFont typeface="Wingdings" panose="05000000000000000000" pitchFamily="2" charset="2"/>
              <a:buChar char="Ø"/>
              <a:defRPr/>
            </a:pPr>
            <a:endParaRPr lang="en-IN" sz="12800" dirty="0" smtClean="0">
              <a:solidFill>
                <a:schemeClr val="tx2">
                  <a:lumMod val="75000"/>
                </a:schemeClr>
              </a:solidFill>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51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2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2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2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27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914400"/>
          </a:xfrm>
        </p:spPr>
        <p:txBody>
          <a:bodyPr>
            <a:normAutofit/>
          </a:bodyPr>
          <a:lstStyle/>
          <a:p>
            <a:pPr lvl="0"/>
            <a:r>
              <a:rPr lang="en-IN" sz="3600" b="1" i="1" dirty="0" smtClean="0">
                <a:latin typeface="Garamond" panose="02020404030301010803" pitchFamily="18" charset="0"/>
              </a:rPr>
              <a:t>Statutory Registers</a:t>
            </a:r>
            <a:endParaRPr lang="en-IN" sz="3600" i="1" dirty="0">
              <a:latin typeface="Garamond" panose="02020404030301010803" pitchFamily="18" charset="0"/>
            </a:endParaRPr>
          </a:p>
        </p:txBody>
      </p:sp>
      <p:sp>
        <p:nvSpPr>
          <p:cNvPr id="14339" name="Rectangle 3"/>
          <p:cNvSpPr>
            <a:spLocks noGrp="1" noChangeArrowheads="1"/>
          </p:cNvSpPr>
          <p:nvPr>
            <p:ph idx="1"/>
          </p:nvPr>
        </p:nvSpPr>
        <p:spPr>
          <a:xfrm>
            <a:off x="0" y="980728"/>
            <a:ext cx="11306224" cy="4680520"/>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buNone/>
            </a:pPr>
            <a:r>
              <a:rPr lang="en-IN" sz="3200" dirty="0" smtClean="0">
                <a:latin typeface="Garamond" panose="02020404030301010803" pitchFamily="18" charset="0"/>
              </a:rPr>
              <a:t>SH 2 – Register of Renewed and Duplicate share certificate</a:t>
            </a:r>
          </a:p>
          <a:p>
            <a:pPr lvl="0" algn="just">
              <a:buNone/>
            </a:pPr>
            <a:endParaRPr lang="en-IN" sz="3200" dirty="0" smtClean="0">
              <a:latin typeface="Garamond" panose="02020404030301010803" pitchFamily="18" charset="0"/>
            </a:endParaRPr>
          </a:p>
          <a:p>
            <a:pPr lvl="0" algn="just">
              <a:buNone/>
            </a:pPr>
            <a:r>
              <a:rPr lang="en-IN" sz="3200" dirty="0" smtClean="0">
                <a:latin typeface="Garamond" panose="02020404030301010803" pitchFamily="18" charset="0"/>
              </a:rPr>
              <a:t>SH 3 – Register of Sweat Equity Shares</a:t>
            </a:r>
          </a:p>
          <a:p>
            <a:pPr lvl="0" algn="just">
              <a:buNone/>
            </a:pPr>
            <a:endParaRPr lang="en-IN" sz="3200" dirty="0" smtClean="0">
              <a:latin typeface="Garamond" panose="02020404030301010803" pitchFamily="18" charset="0"/>
            </a:endParaRPr>
          </a:p>
          <a:p>
            <a:pPr lvl="0" algn="just">
              <a:buNone/>
            </a:pPr>
            <a:r>
              <a:rPr lang="en-IN" sz="3200" dirty="0" smtClean="0">
                <a:latin typeface="Garamond" panose="02020404030301010803" pitchFamily="18" charset="0"/>
              </a:rPr>
              <a:t>SH 6 – Register of Employee Stock Option</a:t>
            </a:r>
          </a:p>
          <a:p>
            <a:pPr algn="just"/>
            <a:endParaRPr lang="en-IN" sz="3200" dirty="0" smtClean="0">
              <a:latin typeface="Garamond" panose="02020404030301010803"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335360" y="764704"/>
            <a:ext cx="11277600" cy="5013920"/>
          </a:xfrm>
          <a:prstGeom prst="rect">
            <a:avLst/>
          </a:prstGeom>
        </p:spPr>
        <p:txBody>
          <a:bodyPr vert="horz" lIns="91440" tIns="45720" rIns="91440" bIns="45720" numCol="1" rtlCol="0">
            <a:noAutofit/>
          </a:bodyPr>
          <a:lstStyle/>
          <a:p>
            <a:r>
              <a:rPr lang="en-IN" sz="3600" b="1" i="1" dirty="0" smtClean="0">
                <a:latin typeface="Garamond" panose="02020404030301010803" pitchFamily="18" charset="0"/>
              </a:rPr>
              <a:t> </a:t>
            </a:r>
            <a:endParaRPr lang="en-IN" sz="3600" dirty="0" smtClean="0">
              <a:latin typeface="Garamond" panose="02020404030301010803" pitchFamily="18" charset="0"/>
            </a:endParaRPr>
          </a:p>
          <a:p>
            <a:pPr marL="3317875" indent="-3225800"/>
            <a:endParaRPr lang="en-IN" sz="3600" dirty="0" smtClean="0">
              <a:latin typeface="Garamond" panose="02020404030301010803" pitchFamily="18" charset="0"/>
            </a:endParaRPr>
          </a:p>
          <a:p>
            <a:pPr indent="-400050" algn="just">
              <a:spcBef>
                <a:spcPts val="1800"/>
              </a:spcBef>
              <a:buClr>
                <a:schemeClr val="tx2"/>
              </a:buClr>
              <a:buSzPct val="80000"/>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indent="-228600" algn="just">
              <a:lnSpc>
                <a:spcPct val="70000"/>
              </a:lnSpc>
              <a:spcBef>
                <a:spcPts val="1800"/>
              </a:spcBef>
              <a:buClr>
                <a:schemeClr val="tx2"/>
              </a:buClr>
              <a:buSzPct val="80000"/>
              <a:buFont typeface="Wingdings" panose="05000000000000000000" pitchFamily="2" charset="2"/>
              <a:buChar char="Ø"/>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36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6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6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914400"/>
          </a:xfrm>
        </p:spPr>
        <p:txBody>
          <a:bodyPr>
            <a:normAutofit/>
          </a:bodyPr>
          <a:lstStyle/>
          <a:p>
            <a:pPr lvl="0"/>
            <a:r>
              <a:rPr lang="en-IN" sz="3600" b="1" i="1" dirty="0" smtClean="0">
                <a:latin typeface="Garamond" panose="02020404030301010803" pitchFamily="18" charset="0"/>
              </a:rPr>
              <a:t>Statutory Registers</a:t>
            </a:r>
            <a:endParaRPr lang="en-IN" sz="3600" i="1" dirty="0">
              <a:latin typeface="Garamond" panose="02020404030301010803" pitchFamily="18" charset="0"/>
            </a:endParaRPr>
          </a:p>
        </p:txBody>
      </p:sp>
      <p:sp>
        <p:nvSpPr>
          <p:cNvPr id="14339" name="Rectangle 3"/>
          <p:cNvSpPr>
            <a:spLocks noGrp="1" noChangeArrowheads="1"/>
          </p:cNvSpPr>
          <p:nvPr>
            <p:ph idx="1"/>
          </p:nvPr>
        </p:nvSpPr>
        <p:spPr>
          <a:xfrm>
            <a:off x="0" y="980728"/>
            <a:ext cx="11306224" cy="4680520"/>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buNone/>
            </a:pPr>
            <a:r>
              <a:rPr lang="en-IN" sz="3200" dirty="0" smtClean="0">
                <a:latin typeface="Garamond" panose="02020404030301010803" pitchFamily="18" charset="0"/>
              </a:rPr>
              <a:t>SH 10 – Register of Shares/other securities bought back</a:t>
            </a:r>
          </a:p>
          <a:p>
            <a:pPr lvl="0" algn="just">
              <a:buNone/>
            </a:pPr>
            <a:endParaRPr lang="en-IN" sz="3200" dirty="0" smtClean="0">
              <a:latin typeface="Garamond" panose="02020404030301010803" pitchFamily="18" charset="0"/>
            </a:endParaRPr>
          </a:p>
          <a:p>
            <a:pPr lvl="0" algn="just">
              <a:buNone/>
            </a:pPr>
            <a:r>
              <a:rPr lang="en-IN" sz="3200" dirty="0" smtClean="0">
                <a:latin typeface="Garamond" panose="02020404030301010803" pitchFamily="18" charset="0"/>
              </a:rPr>
              <a:t>CHG 7 – Register of Charges </a:t>
            </a:r>
          </a:p>
          <a:p>
            <a:pPr lvl="0" algn="just">
              <a:buNone/>
            </a:pPr>
            <a:endParaRPr lang="en-IN" sz="3200" dirty="0" smtClean="0">
              <a:latin typeface="Garamond" panose="02020404030301010803" pitchFamily="18" charset="0"/>
            </a:endParaRPr>
          </a:p>
          <a:p>
            <a:pPr marL="1619250" lvl="0" indent="-1619250" algn="just">
              <a:buNone/>
            </a:pPr>
            <a:r>
              <a:rPr lang="en-IN" sz="3200" dirty="0" smtClean="0">
                <a:latin typeface="Garamond" panose="02020404030301010803" pitchFamily="18" charset="0"/>
              </a:rPr>
              <a:t>MBP 2 – Register of Loans, Guarantee, Security And </a:t>
            </a:r>
            <a:r>
              <a:rPr lang="en-IN" sz="3200" dirty="0" err="1" smtClean="0">
                <a:latin typeface="Garamond" panose="02020404030301010803" pitchFamily="18" charset="0"/>
              </a:rPr>
              <a:t>Acqisition</a:t>
            </a:r>
            <a:r>
              <a:rPr lang="en-IN" sz="3200" dirty="0" smtClean="0">
                <a:latin typeface="Garamond" panose="02020404030301010803" pitchFamily="18" charset="0"/>
              </a:rPr>
              <a:t> Made By Company</a:t>
            </a:r>
          </a:p>
          <a:p>
            <a:pPr algn="just"/>
            <a:endParaRPr lang="en-IN" sz="3200" dirty="0" smtClean="0">
              <a:latin typeface="Garamond" panose="02020404030301010803"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335360" y="764704"/>
            <a:ext cx="11277600" cy="5013920"/>
          </a:xfrm>
          <a:prstGeom prst="rect">
            <a:avLst/>
          </a:prstGeom>
        </p:spPr>
        <p:txBody>
          <a:bodyPr vert="horz" lIns="91440" tIns="45720" rIns="91440" bIns="45720" numCol="1" rtlCol="0">
            <a:noAutofit/>
          </a:bodyPr>
          <a:lstStyle/>
          <a:p>
            <a:r>
              <a:rPr lang="en-IN" sz="3600" b="1" i="1" dirty="0" smtClean="0">
                <a:latin typeface="Garamond" panose="02020404030301010803" pitchFamily="18" charset="0"/>
              </a:rPr>
              <a:t> </a:t>
            </a:r>
            <a:endParaRPr lang="en-IN" sz="3600" dirty="0" smtClean="0">
              <a:latin typeface="Garamond" panose="02020404030301010803" pitchFamily="18" charset="0"/>
            </a:endParaRPr>
          </a:p>
          <a:p>
            <a:pPr marL="3317875" indent="-3225800"/>
            <a:endParaRPr lang="en-IN" sz="3600" dirty="0" smtClean="0">
              <a:latin typeface="Garamond" panose="02020404030301010803" pitchFamily="18" charset="0"/>
            </a:endParaRPr>
          </a:p>
          <a:p>
            <a:pPr indent="-400050" algn="just">
              <a:spcBef>
                <a:spcPts val="1800"/>
              </a:spcBef>
              <a:buClr>
                <a:schemeClr val="tx2"/>
              </a:buClr>
              <a:buSzPct val="80000"/>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indent="-228600" algn="just">
              <a:lnSpc>
                <a:spcPct val="70000"/>
              </a:lnSpc>
              <a:spcBef>
                <a:spcPts val="1800"/>
              </a:spcBef>
              <a:buClr>
                <a:schemeClr val="tx2"/>
              </a:buClr>
              <a:buSzPct val="80000"/>
              <a:buFont typeface="Wingdings" panose="05000000000000000000" pitchFamily="2" charset="2"/>
              <a:buChar char="Ø"/>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36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6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6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914400"/>
          </a:xfrm>
        </p:spPr>
        <p:txBody>
          <a:bodyPr>
            <a:normAutofit/>
          </a:bodyPr>
          <a:lstStyle/>
          <a:p>
            <a:pPr lvl="0"/>
            <a:r>
              <a:rPr lang="en-IN" sz="3600" b="1" i="1" dirty="0" smtClean="0">
                <a:latin typeface="Garamond" panose="02020404030301010803" pitchFamily="18" charset="0"/>
              </a:rPr>
              <a:t>Statutory Registers</a:t>
            </a:r>
            <a:endParaRPr lang="en-IN" sz="3600" i="1" dirty="0">
              <a:latin typeface="Garamond" panose="02020404030301010803" pitchFamily="18" charset="0"/>
            </a:endParaRPr>
          </a:p>
        </p:txBody>
      </p:sp>
      <p:sp>
        <p:nvSpPr>
          <p:cNvPr id="14339" name="Rectangle 3"/>
          <p:cNvSpPr>
            <a:spLocks noGrp="1" noChangeArrowheads="1"/>
          </p:cNvSpPr>
          <p:nvPr>
            <p:ph idx="1"/>
          </p:nvPr>
        </p:nvSpPr>
        <p:spPr>
          <a:xfrm>
            <a:off x="0" y="980728"/>
            <a:ext cx="11306224" cy="4680520"/>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marL="1529080" lvl="0" indent="-1484630" algn="just">
              <a:buNone/>
            </a:pPr>
            <a:r>
              <a:rPr lang="en-IN" sz="3200" dirty="0" smtClean="0">
                <a:latin typeface="Garamond" panose="02020404030301010803" pitchFamily="18" charset="0"/>
              </a:rPr>
              <a:t>MBP-3 : Register of Investment Not Held In Its Own Name By The Company</a:t>
            </a:r>
          </a:p>
          <a:p>
            <a:pPr lvl="0" algn="just">
              <a:buNone/>
            </a:pPr>
            <a:endParaRPr lang="en-IN" sz="3200" dirty="0" smtClean="0">
              <a:latin typeface="Garamond" panose="02020404030301010803" pitchFamily="18" charset="0"/>
            </a:endParaRPr>
          </a:p>
          <a:p>
            <a:pPr marL="1527175" indent="-1527175" algn="just">
              <a:buNone/>
            </a:pPr>
            <a:r>
              <a:rPr lang="en-IN" sz="3200" dirty="0" smtClean="0">
                <a:latin typeface="Garamond" panose="02020404030301010803" pitchFamily="18" charset="0"/>
              </a:rPr>
              <a:t>MBP-4 : Register of Contracts With Related Party And Contracts And Bodies Etc. In Which Directors Are Interested</a:t>
            </a:r>
          </a:p>
          <a:p>
            <a:pPr lvl="0" algn="just">
              <a:buNone/>
            </a:pPr>
            <a:endParaRPr lang="en-IN" sz="3200" dirty="0" smtClean="0">
              <a:latin typeface="Garamond" panose="02020404030301010803" pitchFamily="18" charset="0"/>
            </a:endParaRPr>
          </a:p>
          <a:p>
            <a:pPr algn="just">
              <a:buNone/>
            </a:pPr>
            <a:endParaRPr lang="en-IN" sz="3200" dirty="0" smtClean="0">
              <a:latin typeface="Garamond" panose="02020404030301010803"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335360" y="764704"/>
            <a:ext cx="11277600" cy="5013920"/>
          </a:xfrm>
          <a:prstGeom prst="rect">
            <a:avLst/>
          </a:prstGeom>
        </p:spPr>
        <p:txBody>
          <a:bodyPr vert="horz" lIns="91440" tIns="45720" rIns="91440" bIns="45720" numCol="1" rtlCol="0">
            <a:noAutofit/>
          </a:bodyPr>
          <a:lstStyle/>
          <a:p>
            <a:r>
              <a:rPr lang="en-IN" sz="3600" b="1" i="1" dirty="0" smtClean="0">
                <a:latin typeface="Garamond" panose="02020404030301010803" pitchFamily="18" charset="0"/>
              </a:rPr>
              <a:t> </a:t>
            </a:r>
            <a:endParaRPr lang="en-IN" sz="3600" dirty="0" smtClean="0">
              <a:latin typeface="Garamond" panose="02020404030301010803" pitchFamily="18" charset="0"/>
            </a:endParaRPr>
          </a:p>
          <a:p>
            <a:pPr marL="3317875" indent="-3225800"/>
            <a:endParaRPr lang="en-IN" sz="3600" dirty="0" smtClean="0">
              <a:latin typeface="Garamond" panose="02020404030301010803" pitchFamily="18" charset="0"/>
            </a:endParaRPr>
          </a:p>
          <a:p>
            <a:pPr indent="-400050" algn="just">
              <a:spcBef>
                <a:spcPts val="1800"/>
              </a:spcBef>
              <a:buClr>
                <a:schemeClr val="tx2"/>
              </a:buClr>
              <a:buSzPct val="80000"/>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indent="-228600" algn="just">
              <a:lnSpc>
                <a:spcPct val="70000"/>
              </a:lnSpc>
              <a:spcBef>
                <a:spcPts val="1800"/>
              </a:spcBef>
              <a:buClr>
                <a:schemeClr val="tx2"/>
              </a:buClr>
              <a:buSzPct val="80000"/>
              <a:buFont typeface="Wingdings" panose="05000000000000000000" pitchFamily="2" charset="2"/>
              <a:buChar char="Ø"/>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36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6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6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3368808" cy="1196752"/>
          </a:xfrm>
        </p:spPr>
        <p:txBody>
          <a:bodyPr>
            <a:normAutofit fontScale="90000"/>
          </a:bodyPr>
          <a:lstStyle/>
          <a:p>
            <a:pPr>
              <a:defRPr/>
            </a:pPr>
            <a:r>
              <a:rPr lang="en-IN" sz="4400" b="1" dirty="0" smtClean="0">
                <a:latin typeface="Times New Roman" panose="02020603050405020304" pitchFamily="18" charset="0"/>
                <a:cs typeface="Times New Roman" panose="02020603050405020304" pitchFamily="18" charset="0"/>
              </a:rPr>
              <a:t/>
            </a:r>
            <a:br>
              <a:rPr lang="en-IN" sz="4400" b="1" dirty="0" smtClean="0">
                <a:latin typeface="Times New Roman" panose="02020603050405020304" pitchFamily="18" charset="0"/>
                <a:cs typeface="Times New Roman" panose="02020603050405020304" pitchFamily="18" charset="0"/>
              </a:rPr>
            </a:br>
            <a:r>
              <a:rPr lang="en-IN" sz="4400" b="1" dirty="0">
                <a:latin typeface="Times New Roman" panose="02020603050405020304" pitchFamily="18" charset="0"/>
                <a:cs typeface="Times New Roman" panose="02020603050405020304" pitchFamily="18" charset="0"/>
              </a:rPr>
              <a:t/>
            </a:r>
            <a:br>
              <a:rPr lang="en-IN" sz="4400" b="1" dirty="0">
                <a:latin typeface="Times New Roman" panose="02020603050405020304" pitchFamily="18" charset="0"/>
                <a:cs typeface="Times New Roman" panose="02020603050405020304" pitchFamily="18" charset="0"/>
              </a:rPr>
            </a:br>
            <a:r>
              <a:rPr lang="en-IN" sz="4400" b="1" dirty="0" smtClean="0">
                <a:latin typeface="Times New Roman" panose="02020603050405020304" pitchFamily="18" charset="0"/>
                <a:cs typeface="Times New Roman" panose="02020603050405020304" pitchFamily="18" charset="0"/>
              </a:rPr>
              <a:t>Consequences of non filing of  Financial Statements</a:t>
            </a:r>
            <a:endParaRPr lang="en-US" sz="3200" b="1" i="1" dirty="0" smtClean="0">
              <a:latin typeface="Bookman Old Style" panose="02050604050505020204" pitchFamily="18" charset="0"/>
            </a:endParaRPr>
          </a:p>
        </p:txBody>
      </p:sp>
      <p:sp>
        <p:nvSpPr>
          <p:cNvPr id="14339" name="Rectangle 3"/>
          <p:cNvSpPr>
            <a:spLocks noGrp="1" noChangeArrowheads="1"/>
          </p:cNvSpPr>
          <p:nvPr>
            <p:ph idx="1"/>
          </p:nvPr>
        </p:nvSpPr>
        <p:spPr>
          <a:xfrm>
            <a:off x="191344" y="908720"/>
            <a:ext cx="11306224" cy="4680520"/>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i="1"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551384" y="1196752"/>
            <a:ext cx="11277600" cy="4797896"/>
          </a:xfrm>
          <a:prstGeom prst="rect">
            <a:avLst/>
          </a:prstGeom>
        </p:spPr>
        <p:txBody>
          <a:bodyPr vert="horz" lIns="91440" tIns="45720" rIns="91440" bIns="45720" numCol="1" rtlCol="0">
            <a:normAutofit fontScale="25000" lnSpcReduction="20000"/>
          </a:bodyPr>
          <a:lstStyle/>
          <a:p>
            <a:pPr marL="274320" marR="0" lvl="0" indent="-228600" algn="l" defTabSz="914400" rtl="0" eaLnBrk="1" fontAlgn="auto" latinLnBrk="0" hangingPunct="1">
              <a:lnSpc>
                <a:spcPct val="80000"/>
              </a:lnSpc>
              <a:spcBef>
                <a:spcPts val="1800"/>
              </a:spcBef>
              <a:spcAft>
                <a:spcPts val="0"/>
              </a:spcAft>
              <a:buClr>
                <a:schemeClr val="tx2"/>
              </a:buClr>
              <a:buSzPct val="80000"/>
              <a:buFont typeface="Wingdings" panose="05000000000000000000" pitchFamily="2" charset="2"/>
              <a:buChar char="n"/>
              <a:defRPr/>
            </a:pPr>
            <a:endParaRPr kumimoji="0" lang="en-US" sz="2000" b="1"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lvl="0"/>
            <a:endParaRPr lang="en-IN" sz="12800" b="1" i="1" dirty="0" smtClean="0">
              <a:solidFill>
                <a:schemeClr val="accent6">
                  <a:lumMod val="75000"/>
                </a:schemeClr>
              </a:solidFill>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v"/>
            </a:pPr>
            <a:r>
              <a:rPr lang="en-IN" sz="14400" dirty="0" smtClean="0">
                <a:solidFill>
                  <a:schemeClr val="tx2">
                    <a:lumMod val="75000"/>
                  </a:schemeClr>
                </a:solidFill>
                <a:latin typeface="Garamond" panose="02020404030301010803" pitchFamily="18" charset="0"/>
                <a:cs typeface="Times New Roman" panose="02020603050405020304" pitchFamily="18" charset="0"/>
              </a:rPr>
              <a:t> Denial of exemption available to Private Limited Cos</a:t>
            </a:r>
          </a:p>
          <a:p>
            <a:pPr lvl="0" algn="just"/>
            <a:endParaRPr lang="en-IN" sz="14400" dirty="0" smtClean="0">
              <a:solidFill>
                <a:schemeClr val="tx2">
                  <a:lumMod val="75000"/>
                </a:schemeClr>
              </a:solidFill>
              <a:latin typeface="Garamond" panose="02020404030301010803" pitchFamily="18" charset="0"/>
              <a:cs typeface="Times New Roman" panose="02020603050405020304" pitchFamily="18" charset="0"/>
            </a:endParaRPr>
          </a:p>
          <a:p>
            <a:pPr lvl="0"/>
            <a:r>
              <a:rPr lang="en-IN" sz="12800" dirty="0" smtClean="0">
                <a:solidFill>
                  <a:schemeClr val="tx2">
                    <a:lumMod val="75000"/>
                  </a:schemeClr>
                </a:solidFill>
                <a:latin typeface="Times New Roman" panose="02020603050405020304" pitchFamily="18" charset="0"/>
                <a:cs typeface="Times New Roman" panose="02020603050405020304" pitchFamily="18" charset="0"/>
              </a:rPr>
              <a:t>     </a:t>
            </a:r>
            <a:r>
              <a:rPr lang="en-IN" sz="14400" b="1" i="1" dirty="0">
                <a:solidFill>
                  <a:schemeClr val="tx2">
                    <a:lumMod val="75000"/>
                  </a:schemeClr>
                </a:solidFill>
                <a:latin typeface="Garamond" panose="02020404030301010803" pitchFamily="18" charset="0"/>
                <a:cs typeface="Times New Roman" panose="02020603050405020304" pitchFamily="18" charset="0"/>
              </a:rPr>
              <a:t>MCA Notification 13.06.2017 read with 05.06.2015</a:t>
            </a:r>
          </a:p>
          <a:p>
            <a:pPr indent="-400050">
              <a:spcBef>
                <a:spcPts val="1800"/>
              </a:spcBef>
              <a:buClr>
                <a:schemeClr val="tx2"/>
              </a:buClr>
              <a:buSzPct val="80000"/>
              <a:defRPr/>
            </a:pPr>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pPr marL="274320" indent="-228600" algn="just">
              <a:lnSpc>
                <a:spcPct val="70000"/>
              </a:lnSpc>
              <a:spcBef>
                <a:spcPts val="1800"/>
              </a:spcBef>
              <a:buClr>
                <a:schemeClr val="tx2"/>
              </a:buClr>
              <a:buSzPct val="80000"/>
              <a:defRPr/>
            </a:pPr>
            <a:r>
              <a:rPr lang="en-IN" sz="12800" dirty="0" smtClean="0">
                <a:solidFill>
                  <a:schemeClr val="tx2">
                    <a:lumMod val="75000"/>
                  </a:schemeClr>
                </a:solidFill>
                <a:latin typeface="Times New Roman" panose="02020603050405020304" pitchFamily="18" charset="0"/>
                <a:cs typeface="Times New Roman" panose="02020603050405020304" pitchFamily="18" charset="0"/>
              </a:rPr>
              <a:t>      * </a:t>
            </a:r>
            <a:r>
              <a:rPr lang="en-IN" sz="12800" dirty="0" err="1" smtClean="0">
                <a:solidFill>
                  <a:schemeClr val="tx2">
                    <a:lumMod val="75000"/>
                  </a:schemeClr>
                </a:solidFill>
                <a:latin typeface="Times New Roman" panose="02020603050405020304" pitchFamily="18" charset="0"/>
                <a:cs typeface="Times New Roman" panose="02020603050405020304" pitchFamily="18" charset="0"/>
              </a:rPr>
              <a:t>Startup</a:t>
            </a:r>
            <a:r>
              <a:rPr lang="en-IN" sz="12800" dirty="0" smtClean="0">
                <a:solidFill>
                  <a:schemeClr val="tx2">
                    <a:lumMod val="75000"/>
                  </a:schemeClr>
                </a:solidFill>
                <a:latin typeface="Times New Roman" panose="02020603050405020304" pitchFamily="18" charset="0"/>
                <a:cs typeface="Times New Roman" panose="02020603050405020304" pitchFamily="18" charset="0"/>
              </a:rPr>
              <a:t> Cos not required to file cash flow statement</a:t>
            </a:r>
          </a:p>
          <a:p>
            <a:pPr marL="274320" indent="-228600" algn="just">
              <a:lnSpc>
                <a:spcPct val="70000"/>
              </a:lnSpc>
              <a:spcBef>
                <a:spcPts val="1800"/>
              </a:spcBef>
              <a:buClr>
                <a:schemeClr val="tx2"/>
              </a:buClr>
              <a:buSzPct val="80000"/>
              <a:defRPr/>
            </a:pPr>
            <a:endParaRPr lang="en-IN" sz="12800" dirty="0">
              <a:solidFill>
                <a:schemeClr val="tx2">
                  <a:lumMod val="75000"/>
                </a:schemeClr>
              </a:solidFill>
              <a:latin typeface="Times New Roman" panose="02020603050405020304" pitchFamily="18" charset="0"/>
              <a:cs typeface="Times New Roman" panose="02020603050405020304" pitchFamily="18" charset="0"/>
            </a:endParaRPr>
          </a:p>
          <a:p>
            <a:pPr marL="274320" indent="-228600" algn="just">
              <a:lnSpc>
                <a:spcPct val="70000"/>
              </a:lnSpc>
              <a:spcBef>
                <a:spcPts val="1800"/>
              </a:spcBef>
              <a:buClr>
                <a:schemeClr val="tx2"/>
              </a:buClr>
              <a:buSzPct val="80000"/>
              <a:defRPr/>
            </a:pPr>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pPr marL="274320" indent="-228600" algn="just">
              <a:lnSpc>
                <a:spcPct val="70000"/>
              </a:lnSpc>
              <a:spcBef>
                <a:spcPts val="1800"/>
              </a:spcBef>
              <a:buClr>
                <a:schemeClr val="tx2"/>
              </a:buClr>
              <a:buSzPct val="80000"/>
              <a:defRPr/>
            </a:pPr>
            <a:r>
              <a:rPr lang="en-IN" sz="12800" dirty="0" smtClean="0">
                <a:solidFill>
                  <a:schemeClr val="tx2">
                    <a:lumMod val="75000"/>
                  </a:schemeClr>
                </a:solidFill>
                <a:latin typeface="Times New Roman" panose="02020603050405020304" pitchFamily="18" charset="0"/>
                <a:cs typeface="Times New Roman" panose="02020603050405020304" pitchFamily="18" charset="0"/>
              </a:rPr>
              <a:t>      * Preparation of IFC Report        </a:t>
            </a:r>
          </a:p>
          <a:p>
            <a:pPr marL="274320" indent="-228600" algn="just">
              <a:lnSpc>
                <a:spcPct val="70000"/>
              </a:lnSpc>
              <a:spcBef>
                <a:spcPts val="1800"/>
              </a:spcBef>
              <a:buClr>
                <a:schemeClr val="tx2"/>
              </a:buClr>
              <a:buSzPct val="80000"/>
              <a:defRPr/>
            </a:pPr>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51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2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2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2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27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3368808" cy="1196752"/>
          </a:xfrm>
        </p:spPr>
        <p:txBody>
          <a:bodyPr>
            <a:normAutofit fontScale="90000"/>
          </a:bodyPr>
          <a:lstStyle/>
          <a:p>
            <a:pPr>
              <a:defRPr/>
            </a:pPr>
            <a:r>
              <a:rPr lang="en-IN" sz="4400" b="1" dirty="0" smtClean="0">
                <a:latin typeface="Times New Roman" panose="02020603050405020304" pitchFamily="18" charset="0"/>
                <a:cs typeface="Times New Roman" panose="02020603050405020304" pitchFamily="18" charset="0"/>
              </a:rPr>
              <a:t/>
            </a:r>
            <a:br>
              <a:rPr lang="en-IN" sz="4400" b="1" dirty="0" smtClean="0">
                <a:latin typeface="Times New Roman" panose="02020603050405020304" pitchFamily="18" charset="0"/>
                <a:cs typeface="Times New Roman" panose="02020603050405020304" pitchFamily="18" charset="0"/>
              </a:rPr>
            </a:br>
            <a:r>
              <a:rPr lang="en-IN" sz="4400" b="1" dirty="0">
                <a:latin typeface="Times New Roman" panose="02020603050405020304" pitchFamily="18" charset="0"/>
                <a:cs typeface="Times New Roman" panose="02020603050405020304" pitchFamily="18" charset="0"/>
              </a:rPr>
              <a:t/>
            </a:r>
            <a:br>
              <a:rPr lang="en-IN" sz="4400" b="1" dirty="0">
                <a:latin typeface="Times New Roman" panose="02020603050405020304" pitchFamily="18" charset="0"/>
                <a:cs typeface="Times New Roman" panose="02020603050405020304" pitchFamily="18" charset="0"/>
              </a:rPr>
            </a:br>
            <a:r>
              <a:rPr lang="en-IN" sz="4400" b="1" dirty="0" smtClean="0">
                <a:latin typeface="Times New Roman" panose="02020603050405020304" pitchFamily="18" charset="0"/>
                <a:cs typeface="Times New Roman" panose="02020603050405020304" pitchFamily="18" charset="0"/>
              </a:rPr>
              <a:t>Consequences of non filing of  Financial Statements</a:t>
            </a:r>
            <a:endParaRPr lang="en-US" sz="3200" b="1" i="1" dirty="0" smtClean="0">
              <a:latin typeface="Bookman Old Style" panose="02050604050505020204" pitchFamily="18" charset="0"/>
            </a:endParaRPr>
          </a:p>
        </p:txBody>
      </p:sp>
      <p:sp>
        <p:nvSpPr>
          <p:cNvPr id="14339" name="Rectangle 3"/>
          <p:cNvSpPr>
            <a:spLocks noGrp="1" noChangeArrowheads="1"/>
          </p:cNvSpPr>
          <p:nvPr>
            <p:ph idx="1"/>
          </p:nvPr>
        </p:nvSpPr>
        <p:spPr>
          <a:xfrm>
            <a:off x="191344" y="908720"/>
            <a:ext cx="11306224" cy="4680520"/>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i="1"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551384" y="1196752"/>
            <a:ext cx="11277600" cy="4797896"/>
          </a:xfrm>
          <a:prstGeom prst="rect">
            <a:avLst/>
          </a:prstGeom>
        </p:spPr>
        <p:txBody>
          <a:bodyPr vert="horz" lIns="91440" tIns="45720" rIns="91440" bIns="45720" numCol="1" rtlCol="0">
            <a:normAutofit fontScale="25000" lnSpcReduction="20000"/>
          </a:bodyPr>
          <a:lstStyle/>
          <a:p>
            <a:pPr marL="274320" marR="0" lvl="0" indent="-228600" algn="l" defTabSz="914400" rtl="0" eaLnBrk="1" fontAlgn="auto" latinLnBrk="0" hangingPunct="1">
              <a:lnSpc>
                <a:spcPct val="80000"/>
              </a:lnSpc>
              <a:spcBef>
                <a:spcPts val="1800"/>
              </a:spcBef>
              <a:spcAft>
                <a:spcPts val="0"/>
              </a:spcAft>
              <a:buClr>
                <a:schemeClr val="tx2"/>
              </a:buClr>
              <a:buSzPct val="80000"/>
              <a:buFont typeface="Wingdings" panose="05000000000000000000" pitchFamily="2" charset="2"/>
              <a:buChar char="n"/>
              <a:defRPr/>
            </a:pPr>
            <a:endParaRPr kumimoji="0" lang="en-US" sz="2000" b="1"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lvl="0"/>
            <a:endParaRPr lang="en-IN" sz="12800" b="1" i="1" dirty="0" smtClean="0">
              <a:solidFill>
                <a:schemeClr val="accent6">
                  <a:lumMod val="75000"/>
                </a:schemeClr>
              </a:solidFill>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v"/>
            </a:pPr>
            <a:r>
              <a:rPr lang="en-IN" sz="14400" dirty="0" smtClean="0">
                <a:solidFill>
                  <a:schemeClr val="tx2">
                    <a:lumMod val="75000"/>
                  </a:schemeClr>
                </a:solidFill>
                <a:latin typeface="Garamond" panose="02020404030301010803" pitchFamily="18" charset="0"/>
                <a:cs typeface="Times New Roman" panose="02020603050405020304" pitchFamily="18" charset="0"/>
              </a:rPr>
              <a:t> Penal Provisions</a:t>
            </a:r>
          </a:p>
          <a:p>
            <a:pPr lvl="0" algn="just"/>
            <a:endParaRPr lang="en-IN" sz="14400" dirty="0" smtClean="0">
              <a:solidFill>
                <a:schemeClr val="tx2">
                  <a:lumMod val="75000"/>
                </a:schemeClr>
              </a:solidFill>
              <a:latin typeface="Garamond" panose="02020404030301010803" pitchFamily="18" charset="0"/>
              <a:cs typeface="Times New Roman" panose="02020603050405020304" pitchFamily="18" charset="0"/>
            </a:endParaRPr>
          </a:p>
          <a:p>
            <a:pPr lvl="0" algn="just"/>
            <a:endParaRPr lang="en-IN" sz="14400" dirty="0">
              <a:solidFill>
                <a:schemeClr val="tx2">
                  <a:lumMod val="75000"/>
                </a:schemeClr>
              </a:solidFill>
              <a:latin typeface="Garamond" panose="02020404030301010803" pitchFamily="18" charset="0"/>
              <a:cs typeface="Times New Roman" panose="02020603050405020304" pitchFamily="18" charset="0"/>
            </a:endParaRPr>
          </a:p>
          <a:p>
            <a:pPr lvl="0" algn="just">
              <a:buFont typeface="Wingdings" panose="05000000000000000000" pitchFamily="2" charset="2"/>
              <a:buChar char="v"/>
            </a:pPr>
            <a:r>
              <a:rPr lang="en-IN" sz="14400" dirty="0" smtClean="0">
                <a:solidFill>
                  <a:schemeClr val="tx2">
                    <a:lumMod val="75000"/>
                  </a:schemeClr>
                </a:solidFill>
                <a:latin typeface="Garamond" panose="02020404030301010803" pitchFamily="18" charset="0"/>
                <a:cs typeface="Times New Roman" panose="02020603050405020304" pitchFamily="18" charset="0"/>
              </a:rPr>
              <a:t>Disqualification of director u/s 164(2)</a:t>
            </a:r>
          </a:p>
          <a:p>
            <a:pPr lvl="0" algn="just">
              <a:buFont typeface="Wingdings" panose="05000000000000000000" pitchFamily="2" charset="2"/>
              <a:buChar char="v"/>
            </a:pPr>
            <a:endParaRPr lang="en-IN" sz="14400" dirty="0">
              <a:solidFill>
                <a:schemeClr val="tx2">
                  <a:lumMod val="75000"/>
                </a:schemeClr>
              </a:solidFill>
              <a:latin typeface="Garamond" panose="02020404030301010803" pitchFamily="18" charset="0"/>
              <a:cs typeface="Times New Roman" panose="02020603050405020304" pitchFamily="18" charset="0"/>
            </a:endParaRPr>
          </a:p>
          <a:p>
            <a:pPr lvl="0" algn="just">
              <a:buFont typeface="Wingdings" panose="05000000000000000000" pitchFamily="2" charset="2"/>
              <a:buChar char="v"/>
            </a:pPr>
            <a:endParaRPr lang="en-IN" sz="14400" dirty="0" smtClean="0">
              <a:solidFill>
                <a:schemeClr val="tx2">
                  <a:lumMod val="75000"/>
                </a:schemeClr>
              </a:solidFill>
              <a:latin typeface="Garamond" panose="02020404030301010803" pitchFamily="18" charset="0"/>
              <a:cs typeface="Times New Roman" panose="02020603050405020304" pitchFamily="18" charset="0"/>
            </a:endParaRPr>
          </a:p>
          <a:p>
            <a:pPr lvl="0" algn="just">
              <a:buFont typeface="Wingdings" panose="05000000000000000000" pitchFamily="2" charset="2"/>
              <a:buChar char="v"/>
            </a:pPr>
            <a:r>
              <a:rPr lang="en-IN" sz="14400" dirty="0" smtClean="0">
                <a:solidFill>
                  <a:schemeClr val="tx2">
                    <a:lumMod val="75000"/>
                  </a:schemeClr>
                </a:solidFill>
                <a:latin typeface="Garamond" panose="02020404030301010803" pitchFamily="18" charset="0"/>
                <a:cs typeface="Times New Roman" panose="02020603050405020304" pitchFamily="18" charset="0"/>
              </a:rPr>
              <a:t>Vacation of Office of Directorship</a:t>
            </a:r>
          </a:p>
          <a:p>
            <a:pPr lvl="0">
              <a:buFont typeface="Wingdings" panose="05000000000000000000" pitchFamily="2" charset="2"/>
              <a:buChar char="v"/>
            </a:pPr>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pPr indent="-400050">
              <a:spcBef>
                <a:spcPts val="1800"/>
              </a:spcBef>
              <a:buClr>
                <a:schemeClr val="tx2"/>
              </a:buClr>
              <a:buSzPct val="80000"/>
              <a:defRPr/>
            </a:pPr>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pPr marL="274320" indent="-228600" algn="just">
              <a:lnSpc>
                <a:spcPct val="70000"/>
              </a:lnSpc>
              <a:spcBef>
                <a:spcPts val="1800"/>
              </a:spcBef>
              <a:buClr>
                <a:schemeClr val="tx2"/>
              </a:buClr>
              <a:buSzPct val="80000"/>
              <a:defRPr/>
            </a:pPr>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51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2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2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2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27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914400"/>
          </a:xfrm>
        </p:spPr>
        <p:txBody>
          <a:bodyPr>
            <a:normAutofit fontScale="90000"/>
          </a:bodyPr>
          <a:lstStyle/>
          <a:p>
            <a:pPr>
              <a:defRPr/>
            </a:pPr>
            <a:r>
              <a:rPr lang="en-IN" sz="4400" b="1" dirty="0" smtClean="0">
                <a:latin typeface="Times New Roman" panose="02020603050405020304" pitchFamily="18" charset="0"/>
                <a:cs typeface="Times New Roman" panose="02020603050405020304" pitchFamily="18" charset="0"/>
              </a:rPr>
              <a:t>Non  Compliance in filing of Financial Statements</a:t>
            </a:r>
            <a:endParaRPr lang="en-US" sz="3200" b="1" i="1" dirty="0" smtClean="0">
              <a:latin typeface="Bookman Old Style" panose="02050604050505020204" pitchFamily="18" charset="0"/>
            </a:endParaRPr>
          </a:p>
        </p:txBody>
      </p:sp>
      <p:sp>
        <p:nvSpPr>
          <p:cNvPr id="14339" name="Rectangle 3"/>
          <p:cNvSpPr>
            <a:spLocks noGrp="1" noChangeArrowheads="1"/>
          </p:cNvSpPr>
          <p:nvPr>
            <p:ph idx="1"/>
          </p:nvPr>
        </p:nvSpPr>
        <p:spPr>
          <a:xfrm>
            <a:off x="191344" y="908720"/>
            <a:ext cx="11306224" cy="4680520"/>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i="1"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551384" y="1196752"/>
            <a:ext cx="11277600" cy="4797896"/>
          </a:xfrm>
          <a:prstGeom prst="rect">
            <a:avLst/>
          </a:prstGeom>
        </p:spPr>
        <p:txBody>
          <a:bodyPr vert="horz" lIns="91440" tIns="45720" rIns="91440" bIns="45720" numCol="1" rtlCol="0">
            <a:normAutofit fontScale="25000" lnSpcReduction="20000"/>
          </a:bodyPr>
          <a:lstStyle/>
          <a:p>
            <a:pPr marL="274320" marR="0" lvl="0" indent="-228600" algn="l" defTabSz="914400" rtl="0" eaLnBrk="1" fontAlgn="auto" latinLnBrk="0" hangingPunct="1">
              <a:lnSpc>
                <a:spcPct val="80000"/>
              </a:lnSpc>
              <a:spcBef>
                <a:spcPts val="1800"/>
              </a:spcBef>
              <a:spcAft>
                <a:spcPts val="0"/>
              </a:spcAft>
              <a:buClr>
                <a:schemeClr val="tx2"/>
              </a:buClr>
              <a:buSzPct val="80000"/>
              <a:buFont typeface="Wingdings" panose="05000000000000000000" pitchFamily="2" charset="2"/>
              <a:buChar char="n"/>
              <a:defRPr/>
            </a:pPr>
            <a:endParaRPr kumimoji="0" lang="en-US" sz="2000" b="1"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lvl="0"/>
            <a:endParaRPr lang="en-IN" sz="12800" b="1" i="1" dirty="0" smtClean="0">
              <a:solidFill>
                <a:schemeClr val="accent6">
                  <a:lumMod val="75000"/>
                </a:schemeClr>
              </a:solidFill>
              <a:latin typeface="Times New Roman" panose="02020603050405020304" pitchFamily="18" charset="0"/>
              <a:cs typeface="Times New Roman" panose="02020603050405020304" pitchFamily="18" charset="0"/>
            </a:endParaRPr>
          </a:p>
          <a:p>
            <a:pPr lvl="0"/>
            <a:r>
              <a:rPr lang="en-IN" sz="12800" b="1" i="1" u="sng" dirty="0" smtClean="0"/>
              <a:t>Penal  Provisions</a:t>
            </a:r>
            <a:endParaRPr lang="en-IN" sz="12800" dirty="0" smtClean="0"/>
          </a:p>
          <a:p>
            <a:r>
              <a:rPr lang="en-IN" sz="12800" b="1" i="1" dirty="0" smtClean="0"/>
              <a:t> </a:t>
            </a:r>
            <a:endParaRPr lang="en-IN" sz="12800" dirty="0" smtClean="0"/>
          </a:p>
          <a:p>
            <a:pPr marL="3500755" indent="-3500755" algn="just"/>
            <a:r>
              <a:rPr lang="en-IN" sz="14400" b="1" dirty="0" smtClean="0">
                <a:latin typeface="Garamond" panose="02020404030301010803" pitchFamily="18" charset="0"/>
              </a:rPr>
              <a:t>For Company</a:t>
            </a:r>
            <a:r>
              <a:rPr lang="en-IN" sz="14400" dirty="0" smtClean="0">
                <a:latin typeface="Garamond" panose="02020404030301010803" pitchFamily="18" charset="0"/>
              </a:rPr>
              <a:t> :  Rs 1,000/- for every day for which the default continues and shall not be more than Rs 10 </a:t>
            </a:r>
            <a:r>
              <a:rPr lang="en-IN" sz="14400" dirty="0" err="1" smtClean="0">
                <a:latin typeface="Garamond" panose="02020404030301010803" pitchFamily="18" charset="0"/>
              </a:rPr>
              <a:t>Lakhs</a:t>
            </a:r>
            <a:endParaRPr lang="en-IN" sz="14400" dirty="0" smtClean="0">
              <a:latin typeface="Garamond" panose="02020404030301010803" pitchFamily="18" charset="0"/>
            </a:endParaRPr>
          </a:p>
          <a:p>
            <a:pPr algn="just"/>
            <a:r>
              <a:rPr lang="en-IN" sz="14400" dirty="0" smtClean="0">
                <a:latin typeface="Garamond" panose="02020404030301010803" pitchFamily="18" charset="0"/>
              </a:rPr>
              <a:t> </a:t>
            </a:r>
          </a:p>
          <a:p>
            <a:pPr marL="3592830" indent="-3592830" algn="just"/>
            <a:r>
              <a:rPr lang="en-IN" sz="14400" b="1" dirty="0" smtClean="0">
                <a:latin typeface="Garamond" panose="02020404030301010803" pitchFamily="18" charset="0"/>
              </a:rPr>
              <a:t>For Officers    </a:t>
            </a:r>
            <a:r>
              <a:rPr lang="en-IN" sz="14400" dirty="0" smtClean="0">
                <a:latin typeface="Garamond" panose="02020404030301010803" pitchFamily="18" charset="0"/>
              </a:rPr>
              <a:t>:     Imprisonment of 6 months or fine of Rs 100,000 with may extend to Rs 5,00,000/- or  with both</a:t>
            </a:r>
          </a:p>
          <a:p>
            <a:pPr lvl="0" algn="just">
              <a:buFont typeface="Wingdings" panose="05000000000000000000" pitchFamily="2" charset="2"/>
              <a:buChar char="v"/>
            </a:pPr>
            <a:endParaRPr lang="en-IN" sz="14400" dirty="0" smtClean="0">
              <a:solidFill>
                <a:schemeClr val="tx2">
                  <a:lumMod val="75000"/>
                </a:schemeClr>
              </a:solidFill>
              <a:latin typeface="Garamond" panose="02020404030301010803" pitchFamily="18" charset="0"/>
              <a:cs typeface="Times New Roman" panose="02020603050405020304" pitchFamily="18" charset="0"/>
            </a:endParaRPr>
          </a:p>
          <a:p>
            <a:pPr lvl="0">
              <a:buFont typeface="Wingdings" panose="05000000000000000000" pitchFamily="2" charset="2"/>
              <a:buChar char="v"/>
            </a:pPr>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pPr indent="-400050">
              <a:spcBef>
                <a:spcPts val="1800"/>
              </a:spcBef>
              <a:buClr>
                <a:schemeClr val="tx2"/>
              </a:buClr>
              <a:buSzPct val="80000"/>
              <a:defRPr/>
            </a:pPr>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pPr marL="274320" indent="-228600" algn="just">
              <a:lnSpc>
                <a:spcPct val="70000"/>
              </a:lnSpc>
              <a:spcBef>
                <a:spcPts val="1800"/>
              </a:spcBef>
              <a:buClr>
                <a:schemeClr val="tx2"/>
              </a:buClr>
              <a:buSzPct val="80000"/>
              <a:defRPr/>
            </a:pPr>
            <a:endParaRPr lang="en-IN" sz="12800" dirty="0" smtClean="0">
              <a:solidFill>
                <a:schemeClr val="tx2">
                  <a:lumMod val="75000"/>
                </a:schemeClr>
              </a:solidFill>
              <a:latin typeface="Times New Roman" panose="02020603050405020304"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128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51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2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2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2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27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27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914400"/>
          </a:xfrm>
        </p:spPr>
        <p:txBody>
          <a:bodyPr>
            <a:normAutofit/>
          </a:bodyPr>
          <a:lstStyle/>
          <a:p>
            <a:pPr lvl="0"/>
            <a:r>
              <a:rPr lang="en-IN" sz="3600" b="1" dirty="0" smtClean="0"/>
              <a:t>Checklist on Compliance for OPC &amp; Small Companies</a:t>
            </a:r>
            <a:endParaRPr lang="en-IN" sz="3600" dirty="0"/>
          </a:p>
        </p:txBody>
      </p:sp>
      <p:sp>
        <p:nvSpPr>
          <p:cNvPr id="14339" name="Rectangle 3"/>
          <p:cNvSpPr>
            <a:spLocks noGrp="1" noChangeArrowheads="1"/>
          </p:cNvSpPr>
          <p:nvPr>
            <p:ph idx="1"/>
          </p:nvPr>
        </p:nvSpPr>
        <p:spPr>
          <a:xfrm>
            <a:off x="0" y="980728"/>
            <a:ext cx="11306224" cy="4680520"/>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buNone/>
            </a:pPr>
            <a:endParaRPr lang="en-IN" sz="3200" dirty="0" smtClean="0">
              <a:latin typeface="Garamond" panose="02020404030301010803" pitchFamily="18" charset="0"/>
            </a:endParaRPr>
          </a:p>
          <a:p>
            <a:pPr algn="just">
              <a:buNone/>
            </a:pPr>
            <a:endParaRPr lang="en-IN" sz="3200" dirty="0" smtClean="0">
              <a:latin typeface="Garamond" panose="02020404030301010803"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335360" y="764704"/>
            <a:ext cx="11277600" cy="5013920"/>
          </a:xfrm>
          <a:prstGeom prst="rect">
            <a:avLst/>
          </a:prstGeom>
        </p:spPr>
        <p:txBody>
          <a:bodyPr vert="horz" lIns="91440" tIns="45720" rIns="91440" bIns="45720" numCol="1" rtlCol="0">
            <a:noAutofit/>
          </a:bodyPr>
          <a:lstStyle/>
          <a:p>
            <a:r>
              <a:rPr lang="en-IN" sz="3600" b="1" i="1" dirty="0" smtClean="0">
                <a:latin typeface="Garamond" panose="02020404030301010803" pitchFamily="18" charset="0"/>
              </a:rPr>
              <a:t> </a:t>
            </a:r>
            <a:endParaRPr lang="en-IN" sz="3600" dirty="0" smtClean="0">
              <a:latin typeface="Garamond" panose="02020404030301010803" pitchFamily="18" charset="0"/>
            </a:endParaRPr>
          </a:p>
          <a:p>
            <a:pPr marL="3317875" indent="-3225800"/>
            <a:endParaRPr lang="en-IN" sz="3600" dirty="0" smtClean="0">
              <a:latin typeface="Garamond" panose="02020404030301010803" pitchFamily="18" charset="0"/>
            </a:endParaRPr>
          </a:p>
          <a:p>
            <a:pPr indent="-400050" algn="just">
              <a:spcBef>
                <a:spcPts val="1800"/>
              </a:spcBef>
              <a:buClr>
                <a:schemeClr val="tx2"/>
              </a:buClr>
              <a:buSzPct val="80000"/>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indent="-228600" algn="just">
              <a:lnSpc>
                <a:spcPct val="70000"/>
              </a:lnSpc>
              <a:spcBef>
                <a:spcPts val="1800"/>
              </a:spcBef>
              <a:buClr>
                <a:schemeClr val="tx2"/>
              </a:buClr>
              <a:buSzPct val="80000"/>
              <a:buFont typeface="Wingdings" panose="05000000000000000000" pitchFamily="2" charset="2"/>
              <a:buChar char="Ø"/>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36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6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6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graphicFrame>
        <p:nvGraphicFramePr>
          <p:cNvPr id="9" name="Table 8"/>
          <p:cNvGraphicFramePr>
            <a:graphicFrameLocks noGrp="1"/>
          </p:cNvGraphicFramePr>
          <p:nvPr/>
        </p:nvGraphicFramePr>
        <p:xfrm>
          <a:off x="407368" y="1124744"/>
          <a:ext cx="8128000" cy="4506912"/>
        </p:xfrm>
        <a:graphic>
          <a:graphicData uri="http://schemas.openxmlformats.org/drawingml/2006/table">
            <a:tbl>
              <a:tblPr firstRow="1" bandRow="1">
                <a:tableStyleId>{1FECB4D8-DB02-4DC6-A0A2-4F2EBAE1DC90}</a:tableStyleId>
              </a:tblPr>
              <a:tblGrid>
                <a:gridCol w="4064000"/>
                <a:gridCol w="4064000"/>
              </a:tblGrid>
              <a:tr h="370840">
                <a:tc>
                  <a:txBody>
                    <a:bodyPr/>
                    <a:lstStyle/>
                    <a:p>
                      <a:r>
                        <a:rPr lang="en-IN" dirty="0" smtClean="0"/>
                        <a:t>E form /Non E form </a:t>
                      </a:r>
                      <a:endParaRPr lang="en-IN" dirty="0"/>
                    </a:p>
                  </a:txBody>
                  <a:tcPr/>
                </a:tc>
                <a:tc>
                  <a:txBody>
                    <a:bodyPr/>
                    <a:lstStyle/>
                    <a:p>
                      <a:r>
                        <a:rPr lang="en-IN" dirty="0" smtClean="0"/>
                        <a:t>Due date of filing</a:t>
                      </a:r>
                      <a:endParaRPr lang="en-IN" dirty="0"/>
                    </a:p>
                  </a:txBody>
                  <a:tcPr/>
                </a:tc>
              </a:tr>
              <a:tr h="370840">
                <a:tc>
                  <a:txBody>
                    <a:bodyPr/>
                    <a:lstStyle/>
                    <a:p>
                      <a:endParaRPr lang="en-IN" dirty="0"/>
                    </a:p>
                  </a:txBody>
                  <a:tcPr/>
                </a:tc>
                <a:tc>
                  <a:txBody>
                    <a:bodyPr/>
                    <a:lstStyle/>
                    <a:p>
                      <a:endParaRPr lang="en-IN"/>
                    </a:p>
                  </a:txBody>
                  <a:tcPr/>
                </a:tc>
              </a:tr>
              <a:tr h="370840">
                <a:tc>
                  <a:txBody>
                    <a:bodyPr/>
                    <a:lstStyle/>
                    <a:p>
                      <a:r>
                        <a:rPr lang="en-IN" sz="1800" kern="1200" dirty="0" smtClean="0">
                          <a:solidFill>
                            <a:schemeClr val="dk1"/>
                          </a:solidFill>
                          <a:latin typeface="Times New Roman" panose="02020603050405020304" pitchFamily="18" charset="0"/>
                          <a:ea typeface="+mn-ea"/>
                          <a:cs typeface="Times New Roman" panose="02020603050405020304" pitchFamily="18" charset="0"/>
                        </a:rPr>
                        <a:t>AOC 4</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IN" sz="1800" b="1" i="1" kern="1200" dirty="0" smtClean="0">
                          <a:solidFill>
                            <a:schemeClr val="dk1"/>
                          </a:solidFill>
                          <a:latin typeface="Times New Roman" panose="02020603050405020304" pitchFamily="18" charset="0"/>
                          <a:ea typeface="+mn-ea"/>
                          <a:cs typeface="Times New Roman" panose="02020603050405020304" pitchFamily="18" charset="0"/>
                        </a:rPr>
                        <a:t>Within 30 days from the date of AGM</a:t>
                      </a:r>
                      <a:endParaRPr lang="en-IN" b="1" i="1" dirty="0">
                        <a:latin typeface="Times New Roman" panose="02020603050405020304" pitchFamily="18" charset="0"/>
                        <a:cs typeface="Times New Roman" panose="02020603050405020304" pitchFamily="18" charset="0"/>
                      </a:endParaRPr>
                    </a:p>
                  </a:txBody>
                  <a:tcPr/>
                </a:tc>
              </a:tr>
              <a:tr h="471656">
                <a:tc>
                  <a:txBody>
                    <a:bodyPr/>
                    <a:lstStyle/>
                    <a:p>
                      <a:endParaRPr lang="en-IN" dirty="0">
                        <a:latin typeface="Times New Roman" panose="02020603050405020304" pitchFamily="18" charset="0"/>
                        <a:cs typeface="Times New Roman" panose="02020603050405020304" pitchFamily="18" charset="0"/>
                      </a:endParaRPr>
                    </a:p>
                  </a:txBody>
                  <a:tcPr/>
                </a:tc>
                <a:tc>
                  <a:txBody>
                    <a:bodyPr/>
                    <a:lstStyle/>
                    <a:p>
                      <a:pPr algn="just"/>
                      <a:endParaRPr lang="en-IN" b="1" i="1" dirty="0">
                        <a:latin typeface="Times New Roman" panose="02020603050405020304" pitchFamily="18" charset="0"/>
                        <a:cs typeface="Times New Roman" panose="02020603050405020304" pitchFamily="18" charset="0"/>
                      </a:endParaRPr>
                    </a:p>
                  </a:txBody>
                  <a:tcPr/>
                </a:tc>
              </a:tr>
              <a:tr h="370840">
                <a:tc>
                  <a:txBody>
                    <a:bodyPr/>
                    <a:lstStyle/>
                    <a:p>
                      <a:r>
                        <a:rPr lang="en-IN" sz="1800" kern="1200" dirty="0" smtClean="0">
                          <a:solidFill>
                            <a:schemeClr val="dk1"/>
                          </a:solidFill>
                          <a:latin typeface="Times New Roman" panose="02020603050405020304" pitchFamily="18" charset="0"/>
                          <a:ea typeface="+mn-ea"/>
                          <a:cs typeface="Times New Roman" panose="02020603050405020304" pitchFamily="18" charset="0"/>
                        </a:rPr>
                        <a:t>MGT 7</a:t>
                      </a:r>
                      <a:endParaRPr lang="en-IN" dirty="0">
                        <a:latin typeface="Times New Roman" panose="02020603050405020304" pitchFamily="18" charset="0"/>
                        <a:cs typeface="Times New Roman" panose="02020603050405020304" pitchFamily="18" charset="0"/>
                      </a:endParaRPr>
                    </a:p>
                  </a:txBody>
                  <a:tcPr/>
                </a:tc>
                <a:tc>
                  <a:txBody>
                    <a:bodyPr/>
                    <a:lstStyle/>
                    <a:p>
                      <a:pPr marL="0" algn="just" defTabSz="914400" rtl="0" eaLnBrk="1" latinLnBrk="0" hangingPunct="1">
                        <a:lnSpc>
                          <a:spcPct val="115000"/>
                        </a:lnSpc>
                        <a:spcAft>
                          <a:spcPts val="0"/>
                        </a:spcAft>
                      </a:pPr>
                      <a:r>
                        <a:rPr lang="en-IN" sz="1800" b="1" i="1" kern="1200" dirty="0" smtClean="0">
                          <a:solidFill>
                            <a:schemeClr val="dk1"/>
                          </a:solidFill>
                          <a:latin typeface="Times New Roman" panose="02020603050405020304" pitchFamily="18" charset="0"/>
                          <a:ea typeface="+mn-ea"/>
                          <a:cs typeface="Times New Roman" panose="02020603050405020304" pitchFamily="18" charset="0"/>
                        </a:rPr>
                        <a:t>Within 60 days from the date of AGM</a:t>
                      </a:r>
                    </a:p>
                  </a:txBody>
                  <a:tcPr marL="68580" marR="68580" marT="0" marB="0"/>
                </a:tc>
              </a:tr>
              <a:tr h="370840">
                <a:tc>
                  <a:txBody>
                    <a:bodyPr/>
                    <a:lstStyle/>
                    <a:p>
                      <a:endParaRPr lang="en-IN" dirty="0">
                        <a:latin typeface="Times New Roman" panose="02020603050405020304" pitchFamily="18" charset="0"/>
                        <a:cs typeface="Times New Roman" panose="02020603050405020304" pitchFamily="18" charset="0"/>
                      </a:endParaRPr>
                    </a:p>
                  </a:txBody>
                  <a:tcPr/>
                </a:tc>
                <a:tc>
                  <a:txBody>
                    <a:bodyPr/>
                    <a:lstStyle/>
                    <a:p>
                      <a:pPr algn="just"/>
                      <a:endParaRPr lang="en-IN" b="1" i="1" dirty="0">
                        <a:latin typeface="Times New Roman" panose="02020603050405020304" pitchFamily="18" charset="0"/>
                        <a:cs typeface="Times New Roman" panose="02020603050405020304" pitchFamily="18" charset="0"/>
                      </a:endParaRPr>
                    </a:p>
                  </a:txBody>
                  <a:tcPr/>
                </a:tc>
              </a:tr>
              <a:tr h="370840">
                <a:tc>
                  <a:txBody>
                    <a:bodyPr/>
                    <a:lstStyle/>
                    <a:p>
                      <a:r>
                        <a:rPr lang="en-IN" sz="1800" kern="1200" dirty="0" smtClean="0">
                          <a:solidFill>
                            <a:schemeClr val="dk1"/>
                          </a:solidFill>
                          <a:latin typeface="Times New Roman" panose="02020603050405020304" pitchFamily="18" charset="0"/>
                          <a:ea typeface="+mn-ea"/>
                          <a:cs typeface="Times New Roman" panose="02020603050405020304" pitchFamily="18" charset="0"/>
                        </a:rPr>
                        <a:t>AOC 2</a:t>
                      </a:r>
                      <a:endParaRPr lang="en-IN" dirty="0">
                        <a:latin typeface="Times New Roman" panose="02020603050405020304" pitchFamily="18" charset="0"/>
                        <a:cs typeface="Times New Roman" panose="02020603050405020304" pitchFamily="18" charset="0"/>
                      </a:endParaRPr>
                    </a:p>
                  </a:txBody>
                  <a:tcPr/>
                </a:tc>
                <a:tc>
                  <a:txBody>
                    <a:bodyPr/>
                    <a:lstStyle/>
                    <a:p>
                      <a:pPr algn="just"/>
                      <a:endParaRPr lang="en-IN" b="1" i="1" dirty="0">
                        <a:latin typeface="Times New Roman" panose="02020603050405020304" pitchFamily="18" charset="0"/>
                        <a:cs typeface="Times New Roman" panose="02020603050405020304" pitchFamily="18" charset="0"/>
                      </a:endParaRPr>
                    </a:p>
                  </a:txBody>
                  <a:tcPr/>
                </a:tc>
              </a:tr>
              <a:tr h="428456">
                <a:tc>
                  <a:txBody>
                    <a:bodyPr/>
                    <a:lstStyle/>
                    <a:p>
                      <a:endParaRPr lang="en-IN" dirty="0">
                        <a:latin typeface="Times New Roman" panose="02020603050405020304" pitchFamily="18" charset="0"/>
                        <a:cs typeface="Times New Roman" panose="02020603050405020304" pitchFamily="18" charset="0"/>
                      </a:endParaRPr>
                    </a:p>
                  </a:txBody>
                  <a:tcPr/>
                </a:tc>
                <a:tc>
                  <a:txBody>
                    <a:bodyPr/>
                    <a:lstStyle/>
                    <a:p>
                      <a:pPr algn="just"/>
                      <a:endParaRPr lang="en-IN" b="1" i="1" dirty="0">
                        <a:latin typeface="Times New Roman" panose="02020603050405020304" pitchFamily="18" charset="0"/>
                        <a:cs typeface="Times New Roman" panose="02020603050405020304" pitchFamily="18" charset="0"/>
                      </a:endParaRPr>
                    </a:p>
                  </a:txBody>
                  <a:tcPr/>
                </a:tc>
              </a:tr>
              <a:tr h="370840">
                <a:tc>
                  <a:txBody>
                    <a:bodyPr/>
                    <a:lstStyle/>
                    <a:p>
                      <a:r>
                        <a:rPr lang="en-IN" sz="1800" kern="1200" dirty="0" smtClean="0">
                          <a:solidFill>
                            <a:schemeClr val="dk1"/>
                          </a:solidFill>
                          <a:latin typeface="Times New Roman" panose="02020603050405020304" pitchFamily="18" charset="0"/>
                          <a:ea typeface="+mn-ea"/>
                          <a:cs typeface="Times New Roman" panose="02020603050405020304" pitchFamily="18" charset="0"/>
                        </a:rPr>
                        <a:t>MGT </a:t>
                      </a:r>
                      <a:r>
                        <a:rPr lang="en-IN" sz="1800" kern="1200" baseline="0" dirty="0" smtClean="0">
                          <a:solidFill>
                            <a:schemeClr val="dk1"/>
                          </a:solidFill>
                          <a:latin typeface="Times New Roman" panose="02020603050405020304" pitchFamily="18" charset="0"/>
                          <a:ea typeface="+mn-ea"/>
                          <a:cs typeface="Times New Roman" panose="02020603050405020304" pitchFamily="18" charset="0"/>
                        </a:rPr>
                        <a:t> 9</a:t>
                      </a:r>
                      <a:endParaRPr lang="en-IN" dirty="0">
                        <a:latin typeface="Times New Roman" panose="02020603050405020304" pitchFamily="18" charset="0"/>
                        <a:cs typeface="Times New Roman" panose="02020603050405020304" pitchFamily="18" charset="0"/>
                      </a:endParaRPr>
                    </a:p>
                  </a:txBody>
                  <a:tcPr/>
                </a:tc>
                <a:tc>
                  <a:txBody>
                    <a:bodyPr/>
                    <a:lstStyle/>
                    <a:p>
                      <a:pPr algn="just"/>
                      <a:endParaRPr lang="en-IN" b="1" i="1" dirty="0">
                        <a:latin typeface="Times New Roman" panose="02020603050405020304" pitchFamily="18" charset="0"/>
                        <a:cs typeface="Times New Roman" panose="02020603050405020304" pitchFamily="18" charset="0"/>
                      </a:endParaRPr>
                    </a:p>
                  </a:txBody>
                  <a:tcPr/>
                </a:tc>
              </a:tr>
              <a:tr h="370840">
                <a:tc>
                  <a:txBody>
                    <a:bodyPr/>
                    <a:lstStyle/>
                    <a:p>
                      <a:endParaRPr lang="en-IN" dirty="0">
                        <a:latin typeface="Times New Roman" panose="02020603050405020304" pitchFamily="18" charset="0"/>
                        <a:cs typeface="Times New Roman" panose="02020603050405020304" pitchFamily="18" charset="0"/>
                      </a:endParaRPr>
                    </a:p>
                  </a:txBody>
                  <a:tcPr/>
                </a:tc>
                <a:tc>
                  <a:txBody>
                    <a:bodyPr/>
                    <a:lstStyle/>
                    <a:p>
                      <a:pPr algn="just"/>
                      <a:endParaRPr lang="en-IN" b="1" i="1" dirty="0">
                        <a:latin typeface="Times New Roman" panose="02020603050405020304" pitchFamily="18" charset="0"/>
                        <a:cs typeface="Times New Roman" panose="02020603050405020304" pitchFamily="18" charset="0"/>
                      </a:endParaRPr>
                    </a:p>
                  </a:txBody>
                  <a:tcPr/>
                </a:tc>
              </a:tr>
              <a:tr h="370840">
                <a:tc>
                  <a:txBody>
                    <a:bodyPr/>
                    <a:lstStyle/>
                    <a:p>
                      <a:r>
                        <a:rPr lang="en-IN" dirty="0" smtClean="0">
                          <a:latin typeface="Times New Roman" panose="02020603050405020304" pitchFamily="18" charset="0"/>
                          <a:cs typeface="Times New Roman" panose="02020603050405020304" pitchFamily="18" charset="0"/>
                        </a:rPr>
                        <a:t>ADT 1</a:t>
                      </a:r>
                      <a:endParaRPr lang="en-IN" dirty="0">
                        <a:latin typeface="Times New Roman" panose="02020603050405020304" pitchFamily="18" charset="0"/>
                        <a:cs typeface="Times New Roman" panose="02020603050405020304" pitchFamily="18" charset="0"/>
                      </a:endParaRPr>
                    </a:p>
                  </a:txBody>
                  <a:tcPr/>
                </a:tc>
                <a:tc>
                  <a:txBody>
                    <a:bodyPr/>
                    <a:lstStyle/>
                    <a:p>
                      <a:pPr algn="just"/>
                      <a:r>
                        <a:rPr lang="en-IN" sz="1800" b="1" i="1" kern="1200" dirty="0" smtClean="0">
                          <a:solidFill>
                            <a:schemeClr val="dk1"/>
                          </a:solidFill>
                          <a:latin typeface="Times New Roman" panose="02020603050405020304" pitchFamily="18" charset="0"/>
                          <a:ea typeface="+mn-ea"/>
                          <a:cs typeface="Times New Roman" panose="02020603050405020304" pitchFamily="18" charset="0"/>
                        </a:rPr>
                        <a:t>Within 15 days from the date of appointment/reappointment</a:t>
                      </a:r>
                      <a:endParaRPr lang="en-IN" b="1" i="1" dirty="0">
                        <a:latin typeface="Times New Roman" panose="02020603050405020304" pitchFamily="18" charset="0"/>
                        <a:cs typeface="Times New Roman" panose="02020603050405020304" pitchFamily="18" charset="0"/>
                      </a:endParaRPr>
                    </a:p>
                  </a:txBody>
                  <a:tcPr/>
                </a:tc>
              </a:tr>
            </a:tbl>
          </a:graphicData>
        </a:graphic>
      </p:graphicFrame>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914400"/>
          </a:xfrm>
        </p:spPr>
        <p:txBody>
          <a:bodyPr>
            <a:normAutofit/>
          </a:bodyPr>
          <a:lstStyle/>
          <a:p>
            <a:pPr lvl="0"/>
            <a:r>
              <a:rPr lang="en-IN" sz="3600" b="1" i="1" dirty="0" smtClean="0">
                <a:latin typeface="Garamond" panose="02020404030301010803" pitchFamily="18" charset="0"/>
              </a:rPr>
              <a:t>Fees Schedule</a:t>
            </a:r>
            <a:endParaRPr lang="en-IN" sz="3600" i="1" dirty="0">
              <a:latin typeface="Garamond" panose="02020404030301010803" pitchFamily="18" charset="0"/>
            </a:endParaRPr>
          </a:p>
        </p:txBody>
      </p:sp>
      <p:sp>
        <p:nvSpPr>
          <p:cNvPr id="14339" name="Rectangle 3"/>
          <p:cNvSpPr>
            <a:spLocks noGrp="1" noChangeArrowheads="1"/>
          </p:cNvSpPr>
          <p:nvPr>
            <p:ph idx="1"/>
          </p:nvPr>
        </p:nvSpPr>
        <p:spPr>
          <a:xfrm>
            <a:off x="0" y="980728"/>
            <a:ext cx="11306224" cy="4680520"/>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marL="1529080" lvl="0" indent="-1484630" algn="just">
              <a:buNone/>
            </a:pPr>
            <a:r>
              <a:rPr lang="en-IN" sz="3200" dirty="0" smtClean="0">
                <a:latin typeface="Garamond" panose="02020404030301010803" pitchFamily="18" charset="0"/>
              </a:rPr>
              <a:t>Normal Fees</a:t>
            </a:r>
          </a:p>
          <a:p>
            <a:pPr marL="1529080" lvl="0" indent="-1484630" algn="just">
              <a:buNone/>
            </a:pPr>
            <a:endParaRPr lang="en-IN" sz="3200" dirty="0" smtClean="0">
              <a:latin typeface="Garamond" panose="02020404030301010803" pitchFamily="18" charset="0"/>
            </a:endParaRPr>
          </a:p>
          <a:p>
            <a:pPr lvl="0" algn="just">
              <a:buNone/>
            </a:pPr>
            <a:endParaRPr lang="en-IN" sz="3200" dirty="0" smtClean="0">
              <a:latin typeface="Garamond" panose="02020404030301010803" pitchFamily="18" charset="0"/>
            </a:endParaRPr>
          </a:p>
          <a:p>
            <a:pPr algn="just">
              <a:buNone/>
            </a:pPr>
            <a:endParaRPr lang="en-IN" sz="3200" dirty="0" smtClean="0">
              <a:latin typeface="Garamond" panose="02020404030301010803"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335360" y="764704"/>
            <a:ext cx="11277600" cy="5013920"/>
          </a:xfrm>
          <a:prstGeom prst="rect">
            <a:avLst/>
          </a:prstGeom>
        </p:spPr>
        <p:txBody>
          <a:bodyPr vert="horz" lIns="91440" tIns="45720" rIns="91440" bIns="45720" numCol="1" rtlCol="0">
            <a:noAutofit/>
          </a:bodyPr>
          <a:lstStyle/>
          <a:p>
            <a:r>
              <a:rPr lang="en-IN" sz="3600" b="1" i="1" dirty="0" smtClean="0">
                <a:latin typeface="Garamond" panose="02020404030301010803" pitchFamily="18" charset="0"/>
              </a:rPr>
              <a:t> </a:t>
            </a:r>
            <a:endParaRPr lang="en-IN" sz="3600" dirty="0" smtClean="0">
              <a:latin typeface="Garamond" panose="02020404030301010803" pitchFamily="18" charset="0"/>
            </a:endParaRPr>
          </a:p>
          <a:p>
            <a:pPr marL="3317875" indent="-3225800"/>
            <a:endParaRPr lang="en-IN" sz="3600" dirty="0" smtClean="0">
              <a:latin typeface="Garamond" panose="02020404030301010803" pitchFamily="18" charset="0"/>
            </a:endParaRPr>
          </a:p>
          <a:p>
            <a:pPr indent="-400050" algn="just">
              <a:spcBef>
                <a:spcPts val="1800"/>
              </a:spcBef>
              <a:buClr>
                <a:schemeClr val="tx2"/>
              </a:buClr>
              <a:buSzPct val="80000"/>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indent="-228600" algn="just">
              <a:lnSpc>
                <a:spcPct val="70000"/>
              </a:lnSpc>
              <a:spcBef>
                <a:spcPts val="1800"/>
              </a:spcBef>
              <a:buClr>
                <a:schemeClr val="tx2"/>
              </a:buClr>
              <a:buSzPct val="80000"/>
              <a:buFont typeface="Wingdings" panose="05000000000000000000" pitchFamily="2" charset="2"/>
              <a:buChar char="Ø"/>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36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6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6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graphicFrame>
        <p:nvGraphicFramePr>
          <p:cNvPr id="2" name="Table 1"/>
          <p:cNvGraphicFramePr>
            <a:graphicFrameLocks noGrp="1"/>
          </p:cNvGraphicFramePr>
          <p:nvPr/>
        </p:nvGraphicFramePr>
        <p:xfrm>
          <a:off x="551384" y="2276872"/>
          <a:ext cx="8128000" cy="2743200"/>
        </p:xfrm>
        <a:graphic>
          <a:graphicData uri="http://schemas.openxmlformats.org/drawingml/2006/table">
            <a:tbl>
              <a:tblPr firstRow="1" bandRow="1">
                <a:tableStyleId>{1FECB4D8-DB02-4DC6-A0A2-4F2EBAE1DC90}</a:tableStyleId>
              </a:tblPr>
              <a:tblGrid>
                <a:gridCol w="4824536"/>
                <a:gridCol w="3303464"/>
              </a:tblGrid>
              <a:tr h="370840">
                <a:tc>
                  <a:txBody>
                    <a:bodyPr/>
                    <a:lstStyle/>
                    <a:p>
                      <a:r>
                        <a:rPr lang="en-US" sz="2400" dirty="0" err="1" smtClean="0">
                          <a:latin typeface="Garamond" panose="02020404030301010803" pitchFamily="18" charset="0"/>
                        </a:rPr>
                        <a:t>Authorised</a:t>
                      </a:r>
                      <a:r>
                        <a:rPr lang="en-US" sz="2400" dirty="0" smtClean="0">
                          <a:latin typeface="Garamond" panose="02020404030301010803" pitchFamily="18" charset="0"/>
                        </a:rPr>
                        <a:t> Capital</a:t>
                      </a:r>
                      <a:endParaRPr lang="en-US" sz="2400" dirty="0">
                        <a:latin typeface="Garamond" panose="02020404030301010803" pitchFamily="18" charset="0"/>
                      </a:endParaRPr>
                    </a:p>
                  </a:txBody>
                  <a:tcPr/>
                </a:tc>
                <a:tc>
                  <a:txBody>
                    <a:bodyPr/>
                    <a:lstStyle/>
                    <a:p>
                      <a:pPr algn="ctr"/>
                      <a:r>
                        <a:rPr lang="en-US" sz="2400" dirty="0" smtClean="0">
                          <a:latin typeface="Garamond" panose="02020404030301010803" pitchFamily="18" charset="0"/>
                        </a:rPr>
                        <a:t>Normal Fees</a:t>
                      </a:r>
                      <a:endParaRPr lang="en-US" sz="2400" dirty="0">
                        <a:latin typeface="Garamond" panose="02020404030301010803" pitchFamily="18" charset="0"/>
                      </a:endParaRPr>
                    </a:p>
                  </a:txBody>
                  <a:tcPr/>
                </a:tc>
              </a:tr>
              <a:tr h="370840">
                <a:tc>
                  <a:txBody>
                    <a:bodyPr/>
                    <a:lstStyle/>
                    <a:p>
                      <a:pPr algn="ctr"/>
                      <a:r>
                        <a:rPr lang="en-US" sz="2400" dirty="0" err="1" smtClean="0">
                          <a:latin typeface="Garamond" panose="02020404030301010803" pitchFamily="18" charset="0"/>
                        </a:rPr>
                        <a:t>Upto</a:t>
                      </a:r>
                      <a:r>
                        <a:rPr lang="en-US" sz="2400" dirty="0" smtClean="0">
                          <a:latin typeface="Garamond" panose="02020404030301010803" pitchFamily="18" charset="0"/>
                        </a:rPr>
                        <a:t> </a:t>
                      </a:r>
                      <a:r>
                        <a:rPr lang="en-US" sz="2400" dirty="0" err="1" smtClean="0">
                          <a:latin typeface="Garamond" panose="02020404030301010803" pitchFamily="18" charset="0"/>
                        </a:rPr>
                        <a:t>Rs</a:t>
                      </a:r>
                      <a:r>
                        <a:rPr lang="en-US" sz="2400" dirty="0" smtClean="0">
                          <a:latin typeface="Garamond" panose="02020404030301010803" pitchFamily="18" charset="0"/>
                        </a:rPr>
                        <a:t> 1 Lakh</a:t>
                      </a:r>
                      <a:endParaRPr lang="en-US" sz="2400" dirty="0">
                        <a:latin typeface="Garamond" panose="02020404030301010803" pitchFamily="18" charset="0"/>
                      </a:endParaRPr>
                    </a:p>
                  </a:txBody>
                  <a:tcPr/>
                </a:tc>
                <a:tc>
                  <a:txBody>
                    <a:bodyPr/>
                    <a:lstStyle/>
                    <a:p>
                      <a:pPr algn="ctr"/>
                      <a:r>
                        <a:rPr lang="en-US" sz="2400" dirty="0" smtClean="0">
                          <a:latin typeface="Garamond" panose="02020404030301010803" pitchFamily="18" charset="0"/>
                        </a:rPr>
                        <a:t>200/-</a:t>
                      </a:r>
                      <a:endParaRPr lang="en-US" sz="2400" dirty="0">
                        <a:latin typeface="Garamond" panose="02020404030301010803" pitchFamily="18" charset="0"/>
                      </a:endParaRPr>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2400" u="sng" dirty="0" smtClean="0">
                          <a:latin typeface="Garamond" panose="02020404030301010803" pitchFamily="18" charset="0"/>
                        </a:rPr>
                        <a:t>&gt;</a:t>
                      </a:r>
                      <a:r>
                        <a:rPr lang="en-US" sz="2400" u="none" dirty="0" smtClean="0">
                          <a:latin typeface="Garamond" panose="02020404030301010803" pitchFamily="18" charset="0"/>
                        </a:rPr>
                        <a:t> </a:t>
                      </a:r>
                      <a:r>
                        <a:rPr lang="en-US" sz="2400" dirty="0" err="1" smtClean="0">
                          <a:latin typeface="Garamond" panose="02020404030301010803" pitchFamily="18" charset="0"/>
                        </a:rPr>
                        <a:t>Rs</a:t>
                      </a:r>
                      <a:r>
                        <a:rPr lang="en-US" sz="2400" dirty="0" smtClean="0">
                          <a:latin typeface="Garamond" panose="02020404030301010803" pitchFamily="18" charset="0"/>
                        </a:rPr>
                        <a:t> 1 </a:t>
                      </a:r>
                      <a:r>
                        <a:rPr lang="en-US" sz="2400" u="none" dirty="0" smtClean="0">
                          <a:latin typeface="Garamond" panose="02020404030301010803" pitchFamily="18" charset="0"/>
                        </a:rPr>
                        <a:t>Lakh</a:t>
                      </a:r>
                      <a:r>
                        <a:rPr lang="en-US" sz="2400" u="none" baseline="0" dirty="0" smtClean="0">
                          <a:latin typeface="Garamond" panose="02020404030301010803" pitchFamily="18" charset="0"/>
                        </a:rPr>
                        <a:t> and &lt; </a:t>
                      </a:r>
                      <a:r>
                        <a:rPr lang="en-US" sz="2400" u="none" baseline="0" dirty="0" err="1" smtClean="0">
                          <a:latin typeface="Garamond" panose="02020404030301010803" pitchFamily="18" charset="0"/>
                        </a:rPr>
                        <a:t>Rs</a:t>
                      </a:r>
                      <a:r>
                        <a:rPr lang="en-US" sz="2400" u="none" baseline="0" dirty="0" smtClean="0">
                          <a:latin typeface="Garamond" panose="02020404030301010803" pitchFamily="18" charset="0"/>
                        </a:rPr>
                        <a:t> 5 Lakhs</a:t>
                      </a:r>
                      <a:endParaRPr lang="en-US" sz="2400" u="none" dirty="0" smtClean="0">
                        <a:latin typeface="Garamond" panose="02020404030301010803" pitchFamily="18" charset="0"/>
                      </a:endParaRPr>
                    </a:p>
                  </a:txBody>
                  <a:tcPr/>
                </a:tc>
                <a:tc>
                  <a:txBody>
                    <a:bodyPr/>
                    <a:lstStyle/>
                    <a:p>
                      <a:pPr algn="ctr"/>
                      <a:r>
                        <a:rPr lang="en-US" sz="2400" dirty="0" smtClean="0">
                          <a:latin typeface="Garamond" panose="02020404030301010803" pitchFamily="18" charset="0"/>
                        </a:rPr>
                        <a:t> 300/-</a:t>
                      </a:r>
                      <a:endParaRPr lang="en-US" sz="2400" dirty="0">
                        <a:latin typeface="Garamond" panose="02020404030301010803" pitchFamily="18" charset="0"/>
                      </a:endParaRPr>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2400" u="sng" dirty="0" smtClean="0">
                          <a:latin typeface="Garamond" panose="02020404030301010803" pitchFamily="18" charset="0"/>
                        </a:rPr>
                        <a:t>&gt;</a:t>
                      </a:r>
                      <a:r>
                        <a:rPr lang="en-US" sz="2400" u="none" dirty="0" smtClean="0">
                          <a:latin typeface="Garamond" panose="02020404030301010803" pitchFamily="18" charset="0"/>
                        </a:rPr>
                        <a:t> </a:t>
                      </a:r>
                      <a:r>
                        <a:rPr lang="en-US" sz="2400" dirty="0" err="1" smtClean="0">
                          <a:latin typeface="Garamond" panose="02020404030301010803" pitchFamily="18" charset="0"/>
                        </a:rPr>
                        <a:t>Rs</a:t>
                      </a:r>
                      <a:r>
                        <a:rPr lang="en-US" sz="2400" dirty="0" smtClean="0">
                          <a:latin typeface="Garamond" panose="02020404030301010803" pitchFamily="18" charset="0"/>
                        </a:rPr>
                        <a:t> 5 </a:t>
                      </a:r>
                      <a:r>
                        <a:rPr lang="en-US" sz="2400" u="none" dirty="0" smtClean="0">
                          <a:latin typeface="Garamond" panose="02020404030301010803" pitchFamily="18" charset="0"/>
                        </a:rPr>
                        <a:t>Lakh</a:t>
                      </a:r>
                      <a:r>
                        <a:rPr lang="en-US" sz="2400" u="none" baseline="0" dirty="0" smtClean="0">
                          <a:latin typeface="Garamond" panose="02020404030301010803" pitchFamily="18" charset="0"/>
                        </a:rPr>
                        <a:t> and &lt; </a:t>
                      </a:r>
                      <a:r>
                        <a:rPr lang="en-US" sz="2400" u="none" baseline="0" dirty="0" err="1" smtClean="0">
                          <a:latin typeface="Garamond" panose="02020404030301010803" pitchFamily="18" charset="0"/>
                        </a:rPr>
                        <a:t>Rs</a:t>
                      </a:r>
                      <a:r>
                        <a:rPr lang="en-US" sz="2400" u="none" baseline="0" dirty="0" smtClean="0">
                          <a:latin typeface="Garamond" panose="02020404030301010803" pitchFamily="18" charset="0"/>
                        </a:rPr>
                        <a:t> 25 Lakhs</a:t>
                      </a:r>
                      <a:endParaRPr lang="en-US" sz="2400" u="none" dirty="0" smtClean="0">
                        <a:latin typeface="Garamond" panose="02020404030301010803" pitchFamily="18" charset="0"/>
                      </a:endParaRPr>
                    </a:p>
                  </a:txBody>
                  <a:tcPr/>
                </a:tc>
                <a:tc>
                  <a:txBody>
                    <a:bodyPr/>
                    <a:lstStyle/>
                    <a:p>
                      <a:pPr algn="ctr"/>
                      <a:r>
                        <a:rPr lang="en-US" sz="2400" dirty="0" smtClean="0">
                          <a:latin typeface="Garamond" panose="02020404030301010803" pitchFamily="18" charset="0"/>
                        </a:rPr>
                        <a:t> 400/-</a:t>
                      </a:r>
                      <a:endParaRPr lang="en-US" sz="2400" dirty="0">
                        <a:latin typeface="Garamond" panose="02020404030301010803" pitchFamily="18" charset="0"/>
                      </a:endParaRPr>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2400" u="sng" dirty="0" smtClean="0">
                          <a:latin typeface="Garamond" panose="02020404030301010803" pitchFamily="18" charset="0"/>
                        </a:rPr>
                        <a:t>&gt;</a:t>
                      </a:r>
                      <a:r>
                        <a:rPr lang="en-US" sz="2400" u="none" dirty="0" smtClean="0">
                          <a:latin typeface="Garamond" panose="02020404030301010803" pitchFamily="18" charset="0"/>
                        </a:rPr>
                        <a:t> </a:t>
                      </a:r>
                      <a:r>
                        <a:rPr lang="en-US" sz="2400" dirty="0" err="1" smtClean="0">
                          <a:latin typeface="Garamond" panose="02020404030301010803" pitchFamily="18" charset="0"/>
                        </a:rPr>
                        <a:t>Rs</a:t>
                      </a:r>
                      <a:r>
                        <a:rPr lang="en-US" sz="2400" dirty="0" smtClean="0">
                          <a:latin typeface="Garamond" panose="02020404030301010803" pitchFamily="18" charset="0"/>
                        </a:rPr>
                        <a:t> 25 </a:t>
                      </a:r>
                      <a:r>
                        <a:rPr lang="en-US" sz="2400" u="none" dirty="0" smtClean="0">
                          <a:latin typeface="Garamond" panose="02020404030301010803" pitchFamily="18" charset="0"/>
                        </a:rPr>
                        <a:t>Lakh</a:t>
                      </a:r>
                      <a:r>
                        <a:rPr lang="en-US" sz="2400" u="none" baseline="0" dirty="0" smtClean="0">
                          <a:latin typeface="Garamond" panose="02020404030301010803" pitchFamily="18" charset="0"/>
                        </a:rPr>
                        <a:t> and &lt; </a:t>
                      </a:r>
                      <a:r>
                        <a:rPr lang="en-US" sz="2400" u="none" baseline="0" dirty="0" err="1" smtClean="0">
                          <a:latin typeface="Garamond" panose="02020404030301010803" pitchFamily="18" charset="0"/>
                        </a:rPr>
                        <a:t>Rs</a:t>
                      </a:r>
                      <a:r>
                        <a:rPr lang="en-US" sz="2400" u="none" baseline="0" dirty="0" smtClean="0">
                          <a:latin typeface="Garamond" panose="02020404030301010803" pitchFamily="18" charset="0"/>
                        </a:rPr>
                        <a:t> 100 Lakhs</a:t>
                      </a:r>
                      <a:endParaRPr lang="en-US" sz="2400" u="none" dirty="0" smtClean="0">
                        <a:latin typeface="Garamond" panose="02020404030301010803" pitchFamily="18" charset="0"/>
                      </a:endParaRPr>
                    </a:p>
                  </a:txBody>
                  <a:tcPr/>
                </a:tc>
                <a:tc>
                  <a:txBody>
                    <a:bodyPr/>
                    <a:lstStyle/>
                    <a:p>
                      <a:pPr algn="ctr"/>
                      <a:r>
                        <a:rPr lang="en-US" sz="2400" dirty="0" smtClean="0">
                          <a:latin typeface="Garamond" panose="02020404030301010803" pitchFamily="18" charset="0"/>
                        </a:rPr>
                        <a:t>500/-</a:t>
                      </a:r>
                      <a:endParaRPr lang="en-US" sz="2400" dirty="0">
                        <a:latin typeface="Garamond" panose="02020404030301010803" pitchFamily="18" charset="0"/>
                      </a:endParaRPr>
                    </a:p>
                  </a:txBody>
                  <a:tcPr/>
                </a:tc>
              </a:tr>
              <a:tr h="370840">
                <a:tc>
                  <a:txBody>
                    <a:bodyPr/>
                    <a:lstStyle/>
                    <a:p>
                      <a:pPr algn="ctr"/>
                      <a:r>
                        <a:rPr lang="en-US" sz="2400" u="sng" dirty="0" smtClean="0">
                          <a:latin typeface="Garamond" panose="02020404030301010803" pitchFamily="18" charset="0"/>
                        </a:rPr>
                        <a:t>&gt;</a:t>
                      </a:r>
                      <a:r>
                        <a:rPr lang="en-US" sz="2400" u="none" dirty="0" smtClean="0">
                          <a:latin typeface="Garamond" panose="02020404030301010803" pitchFamily="18" charset="0"/>
                        </a:rPr>
                        <a:t> </a:t>
                      </a:r>
                      <a:r>
                        <a:rPr lang="en-US" sz="2400" dirty="0" err="1" smtClean="0">
                          <a:latin typeface="Garamond" panose="02020404030301010803" pitchFamily="18" charset="0"/>
                        </a:rPr>
                        <a:t>Rs</a:t>
                      </a:r>
                      <a:r>
                        <a:rPr lang="en-US" sz="2400" dirty="0" smtClean="0">
                          <a:latin typeface="Garamond" panose="02020404030301010803" pitchFamily="18" charset="0"/>
                        </a:rPr>
                        <a:t> 100 </a:t>
                      </a:r>
                      <a:r>
                        <a:rPr lang="en-US" sz="2400" u="none" dirty="0" smtClean="0">
                          <a:latin typeface="Garamond" panose="02020404030301010803" pitchFamily="18" charset="0"/>
                        </a:rPr>
                        <a:t>Lakh</a:t>
                      </a:r>
                      <a:r>
                        <a:rPr lang="en-US" sz="2400" u="none" baseline="0" dirty="0" smtClean="0">
                          <a:latin typeface="Garamond" panose="02020404030301010803" pitchFamily="18" charset="0"/>
                        </a:rPr>
                        <a:t> </a:t>
                      </a:r>
                      <a:endParaRPr lang="en-US" sz="2400" dirty="0">
                        <a:latin typeface="Garamond" panose="02020404030301010803" pitchFamily="18" charset="0"/>
                      </a:endParaRPr>
                    </a:p>
                  </a:txBody>
                  <a:tcPr/>
                </a:tc>
                <a:tc>
                  <a:txBody>
                    <a:bodyPr/>
                    <a:lstStyle/>
                    <a:p>
                      <a:pPr algn="ctr"/>
                      <a:r>
                        <a:rPr lang="en-US" sz="2400" dirty="0" smtClean="0">
                          <a:latin typeface="Garamond" panose="02020404030301010803" pitchFamily="18" charset="0"/>
                        </a:rPr>
                        <a:t>600/-</a:t>
                      </a:r>
                      <a:endParaRPr lang="en-US" sz="2400" dirty="0">
                        <a:latin typeface="Garamond" panose="02020404030301010803" pitchFamily="18" charset="0"/>
                      </a:endParaRPr>
                    </a:p>
                  </a:txBody>
                  <a:tcPr/>
                </a:tc>
              </a:tr>
            </a:tbl>
          </a:graphicData>
        </a:graphic>
      </p:graphicFrame>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914400"/>
          </a:xfrm>
        </p:spPr>
        <p:txBody>
          <a:bodyPr>
            <a:normAutofit/>
          </a:bodyPr>
          <a:lstStyle/>
          <a:p>
            <a:pPr lvl="0"/>
            <a:r>
              <a:rPr lang="en-IN" sz="3600" b="1" i="1" dirty="0" smtClean="0">
                <a:latin typeface="Garamond" panose="02020404030301010803" pitchFamily="18" charset="0"/>
              </a:rPr>
              <a:t>Fees Schedule</a:t>
            </a:r>
            <a:endParaRPr lang="en-IN" sz="3600" i="1" dirty="0">
              <a:latin typeface="Garamond" panose="02020404030301010803" pitchFamily="18" charset="0"/>
            </a:endParaRPr>
          </a:p>
        </p:txBody>
      </p:sp>
      <p:sp>
        <p:nvSpPr>
          <p:cNvPr id="14339" name="Rectangle 3"/>
          <p:cNvSpPr>
            <a:spLocks noGrp="1" noChangeArrowheads="1"/>
          </p:cNvSpPr>
          <p:nvPr>
            <p:ph idx="1"/>
          </p:nvPr>
        </p:nvSpPr>
        <p:spPr>
          <a:xfrm>
            <a:off x="0" y="980728"/>
            <a:ext cx="11306224" cy="4680520"/>
          </a:xfrm>
        </p:spPr>
        <p:txBody>
          <a:bodyPr>
            <a:normAutofit/>
          </a:bodyPr>
          <a:lstStyle/>
          <a:p>
            <a:pPr lvl="0" algn="just"/>
            <a:endParaRPr lang="en-IN" sz="2400" dirty="0" smtClean="0">
              <a:latin typeface="Times New Roman" panose="02020603050405020304" pitchFamily="18" charset="0"/>
              <a:cs typeface="Times New Roman" panose="02020603050405020304" pitchFamily="18" charset="0"/>
            </a:endParaRPr>
          </a:p>
          <a:p>
            <a:pPr marL="1529080" lvl="0" indent="-1484630" algn="just">
              <a:buNone/>
            </a:pPr>
            <a:r>
              <a:rPr lang="en-IN" sz="3200" dirty="0" smtClean="0">
                <a:latin typeface="Garamond" panose="02020404030301010803" pitchFamily="18" charset="0"/>
              </a:rPr>
              <a:t>Normal Fees</a:t>
            </a:r>
          </a:p>
          <a:p>
            <a:pPr marL="1529080" lvl="0" indent="-1484630" algn="just">
              <a:buNone/>
            </a:pPr>
            <a:endParaRPr lang="en-IN" sz="3200" dirty="0" smtClean="0">
              <a:latin typeface="Garamond" panose="02020404030301010803" pitchFamily="18" charset="0"/>
            </a:endParaRPr>
          </a:p>
          <a:p>
            <a:pPr marL="1529080" lvl="0" indent="-1484630" algn="just">
              <a:buNone/>
            </a:pPr>
            <a:r>
              <a:rPr lang="en-IN" sz="3200" dirty="0" smtClean="0">
                <a:latin typeface="Garamond" panose="02020404030301010803" pitchFamily="18" charset="0"/>
              </a:rPr>
              <a:t>Additional Fees </a:t>
            </a:r>
            <a:r>
              <a:rPr lang="en-IN" sz="3200" dirty="0" err="1" smtClean="0">
                <a:latin typeface="Garamond" panose="02020404030301010803" pitchFamily="18" charset="0"/>
              </a:rPr>
              <a:t>w.e.f</a:t>
            </a:r>
            <a:r>
              <a:rPr lang="en-IN" sz="3200" dirty="0" smtClean="0">
                <a:latin typeface="Garamond" panose="02020404030301010803" pitchFamily="18" charset="0"/>
              </a:rPr>
              <a:t> 01.07.2018 </a:t>
            </a:r>
            <a:r>
              <a:rPr lang="en-IN" sz="3200" dirty="0" err="1" smtClean="0">
                <a:latin typeface="Garamond" panose="02020404030301010803" pitchFamily="18" charset="0"/>
              </a:rPr>
              <a:t>Rs</a:t>
            </a:r>
            <a:r>
              <a:rPr lang="en-IN" sz="3200" dirty="0" smtClean="0">
                <a:latin typeface="Garamond" panose="02020404030301010803" pitchFamily="18" charset="0"/>
              </a:rPr>
              <a:t> 100 per day</a:t>
            </a:r>
          </a:p>
          <a:p>
            <a:pPr lvl="0" algn="just">
              <a:buNone/>
            </a:pPr>
            <a:endParaRPr lang="en-IN" sz="3200" dirty="0" smtClean="0">
              <a:latin typeface="Garamond" panose="02020404030301010803" pitchFamily="18" charset="0"/>
            </a:endParaRPr>
          </a:p>
          <a:p>
            <a:pPr algn="just">
              <a:buNone/>
            </a:pPr>
            <a:endParaRPr lang="en-IN" sz="3200" dirty="0" smtClean="0">
              <a:latin typeface="Garamond" panose="02020404030301010803"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335360" y="764704"/>
            <a:ext cx="11277600" cy="5013920"/>
          </a:xfrm>
          <a:prstGeom prst="rect">
            <a:avLst/>
          </a:prstGeom>
        </p:spPr>
        <p:txBody>
          <a:bodyPr vert="horz" lIns="91440" tIns="45720" rIns="91440" bIns="45720" numCol="1" rtlCol="0">
            <a:noAutofit/>
          </a:bodyPr>
          <a:lstStyle/>
          <a:p>
            <a:r>
              <a:rPr lang="en-IN" sz="3600" b="1" i="1" dirty="0" smtClean="0">
                <a:latin typeface="Garamond" panose="02020404030301010803" pitchFamily="18" charset="0"/>
              </a:rPr>
              <a:t> </a:t>
            </a:r>
            <a:endParaRPr lang="en-IN" sz="3600" dirty="0" smtClean="0">
              <a:latin typeface="Garamond" panose="02020404030301010803" pitchFamily="18" charset="0"/>
            </a:endParaRPr>
          </a:p>
          <a:p>
            <a:pPr marL="3317875" indent="-3225800"/>
            <a:endParaRPr lang="en-IN" sz="3600" dirty="0" smtClean="0">
              <a:latin typeface="Garamond" panose="02020404030301010803" pitchFamily="18" charset="0"/>
            </a:endParaRPr>
          </a:p>
          <a:p>
            <a:pPr indent="-400050" algn="just">
              <a:spcBef>
                <a:spcPts val="1800"/>
              </a:spcBef>
              <a:buClr>
                <a:schemeClr val="tx2"/>
              </a:buClr>
              <a:buSzPct val="80000"/>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indent="-228600" algn="just">
              <a:lnSpc>
                <a:spcPct val="70000"/>
              </a:lnSpc>
              <a:spcBef>
                <a:spcPts val="1800"/>
              </a:spcBef>
              <a:buClr>
                <a:schemeClr val="tx2"/>
              </a:buClr>
              <a:buSzPct val="80000"/>
              <a:buFont typeface="Wingdings" panose="05000000000000000000" pitchFamily="2" charset="2"/>
              <a:buChar char="Ø"/>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36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6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6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images (3).jpg"/>
          <p:cNvPicPr>
            <a:picLocks noGrp="1" noChangeAspect="1"/>
          </p:cNvPicPr>
          <p:nvPr>
            <p:ph idx="1"/>
          </p:nvPr>
        </p:nvPicPr>
        <p:blipFill>
          <a:blip r:embed="rId2" cstate="print"/>
          <a:stretch>
            <a:fillRect/>
          </a:stretch>
        </p:blipFill>
        <p:spPr>
          <a:xfrm rot="20875294">
            <a:off x="1991544" y="1556792"/>
            <a:ext cx="6840760" cy="19442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Footer Placeholder 3"/>
          <p:cNvSpPr>
            <a:spLocks noGrp="1"/>
          </p:cNvSpPr>
          <p:nvPr>
            <p:ph type="ftr" sz="quarter" idx="11"/>
          </p:nvPr>
        </p:nvSpPr>
        <p:spPr/>
        <p:txBody>
          <a:bodyPr/>
          <a:lstStyle/>
          <a:p>
            <a:r>
              <a:rPr lang="en-IN" sz="1600" b="1" i="1" dirty="0" smtClean="0">
                <a:latin typeface="Times New Roman" panose="02020603050405020304" pitchFamily="18" charset="0"/>
                <a:cs typeface="Times New Roman" panose="02020603050405020304" pitchFamily="18" charset="0"/>
              </a:rPr>
              <a:t>Bigger ** Better ** Bolder</a:t>
            </a:r>
            <a:endParaRPr lang="en-IN" sz="1600" b="1" i="1" dirty="0">
              <a:latin typeface="Times New Roman" panose="02020603050405020304" pitchFamily="18" charset="0"/>
              <a:cs typeface="Times New Roman" panose="02020603050405020304" pitchFamily="18" charset="0"/>
            </a:endParaRPr>
          </a:p>
        </p:txBody>
      </p:sp>
      <p:sp>
        <p:nvSpPr>
          <p:cNvPr id="6" name="Rectangle 5"/>
          <p:cNvSpPr/>
          <p:nvPr/>
        </p:nvSpPr>
        <p:spPr>
          <a:xfrm>
            <a:off x="4871864" y="4941168"/>
            <a:ext cx="6096000" cy="1200329"/>
          </a:xfrm>
          <a:prstGeom prst="rect">
            <a:avLst/>
          </a:prstGeom>
        </p:spPr>
        <p:txBody>
          <a:bodyPr>
            <a:spAutoFit/>
          </a:bodyPr>
          <a:lstStyle/>
          <a:p>
            <a:pPr algn="r"/>
            <a:r>
              <a:rPr lang="en-US" sz="2400" i="1" dirty="0" smtClean="0">
                <a:solidFill>
                  <a:srgbClr val="002060"/>
                </a:solidFill>
                <a:latin typeface="Times New Roman" panose="02020603050405020304" pitchFamily="18" charset="0"/>
                <a:cs typeface="Times New Roman" panose="02020603050405020304" pitchFamily="18" charset="0"/>
              </a:rPr>
              <a:t>Shawn Jeff Christopher FCA,DISA</a:t>
            </a:r>
          </a:p>
          <a:p>
            <a:pPr algn="r"/>
            <a:r>
              <a:rPr lang="en-US" sz="2400" i="1" dirty="0" smtClean="0">
                <a:solidFill>
                  <a:srgbClr val="002060"/>
                </a:solidFill>
                <a:latin typeface="Times New Roman" panose="02020603050405020304" pitchFamily="18" charset="0"/>
                <a:cs typeface="Times New Roman" panose="02020603050405020304" pitchFamily="18" charset="0"/>
              </a:rPr>
              <a:t>JVR &amp; Associates,</a:t>
            </a:r>
          </a:p>
          <a:p>
            <a:pPr algn="r"/>
            <a:r>
              <a:rPr lang="en-US" sz="2400" i="1" dirty="0" smtClean="0">
                <a:solidFill>
                  <a:srgbClr val="002060"/>
                </a:solidFill>
                <a:latin typeface="Times New Roman" panose="02020603050405020304" pitchFamily="18" charset="0"/>
                <a:cs typeface="Times New Roman" panose="02020603050405020304" pitchFamily="18" charset="0"/>
              </a:rPr>
              <a:t>Chartered Accountants</a:t>
            </a:r>
            <a:endParaRPr lang="en-US" sz="2400" i="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2000" fill="hold"/>
                                        <p:tgtEl>
                                          <p:spTgt spid="5"/>
                                        </p:tgtEl>
                                        <p:attrNameLst>
                                          <p:attrName>ppt_x</p:attrName>
                                        </p:attrNameLst>
                                      </p:cBhvr>
                                      <p:tavLst>
                                        <p:tav tm="0">
                                          <p:val>
                                            <p:strVal val="#ppt_x"/>
                                          </p:val>
                                        </p:tav>
                                        <p:tav tm="100000">
                                          <p:val>
                                            <p:strVal val="#ppt_x"/>
                                          </p:val>
                                        </p:tav>
                                      </p:tavLst>
                                    </p:anim>
                                    <p:anim calcmode="lin" valueType="num">
                                      <p:cBhvr additive="base">
                                        <p:cTn id="8" dur="20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20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14" dur="2000" fill="hold"/>
                                        <p:tgtEl>
                                          <p:spTgt spid="6">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nodeType="with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 calcmode="lin" valueType="num">
                                      <p:cBhvr additive="base">
                                        <p:cTn id="17" dur="2000" fill="hold"/>
                                        <p:tgtEl>
                                          <p:spTgt spid="6">
                                            <p:txEl>
                                              <p:pRg st="1" end="1"/>
                                            </p:txEl>
                                          </p:spTgt>
                                        </p:tgtEl>
                                        <p:attrNameLst>
                                          <p:attrName>ppt_x</p:attrName>
                                        </p:attrNameLst>
                                      </p:cBhvr>
                                      <p:tavLst>
                                        <p:tav tm="0">
                                          <p:val>
                                            <p:strVal val="0-#ppt_w/2"/>
                                          </p:val>
                                        </p:tav>
                                        <p:tav tm="100000">
                                          <p:val>
                                            <p:strVal val="#ppt_x"/>
                                          </p:val>
                                        </p:tav>
                                      </p:tavLst>
                                    </p:anim>
                                    <p:anim calcmode="lin" valueType="num">
                                      <p:cBhvr additive="base">
                                        <p:cTn id="18" dur="2000" fill="hold"/>
                                        <p:tgtEl>
                                          <p:spTgt spid="6">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8" fill="hold" nodeType="with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additive="base">
                                        <p:cTn id="21" dur="2000" fill="hold"/>
                                        <p:tgtEl>
                                          <p:spTgt spid="6">
                                            <p:txEl>
                                              <p:pRg st="2" end="2"/>
                                            </p:txEl>
                                          </p:spTgt>
                                        </p:tgtEl>
                                        <p:attrNameLst>
                                          <p:attrName>ppt_x</p:attrName>
                                        </p:attrNameLst>
                                      </p:cBhvr>
                                      <p:tavLst>
                                        <p:tav tm="0">
                                          <p:val>
                                            <p:strVal val="0-#ppt_w/2"/>
                                          </p:val>
                                        </p:tav>
                                        <p:tav tm="100000">
                                          <p:val>
                                            <p:strVal val="#ppt_x"/>
                                          </p:val>
                                        </p:tav>
                                      </p:tavLst>
                                    </p:anim>
                                    <p:anim calcmode="lin" valueType="num">
                                      <p:cBhvr additive="base">
                                        <p:cTn id="22" dur="2000" fill="hold"/>
                                        <p:tgtEl>
                                          <p:spTgt spid="6">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5755"/>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3600" dirty="0" smtClean="0"/>
              <a:t>Pre Requisites in E filing of MCA Forms</a:t>
            </a:r>
            <a:endParaRPr lang="en-US" sz="3600" dirty="0"/>
          </a:p>
        </p:txBody>
      </p:sp>
      <p:sp>
        <p:nvSpPr>
          <p:cNvPr id="3" name="Rectangle 3"/>
          <p:cNvSpPr txBox="1">
            <a:spLocks noChangeArrowheads="1"/>
          </p:cNvSpPr>
          <p:nvPr/>
        </p:nvSpPr>
        <p:spPr bwMode="auto">
          <a:xfrm>
            <a:off x="335360" y="1628800"/>
            <a:ext cx="9001000" cy="4886561"/>
          </a:xfrm>
          <a:prstGeom prst="rect">
            <a:avLst/>
          </a:prstGeom>
          <a:noFill/>
          <a:ln w="9525">
            <a:noFill/>
            <a:miter lim="800000"/>
          </a:ln>
        </p:spPr>
        <p:txBody>
          <a:bodyPr/>
          <a:lstStyle/>
          <a:p>
            <a:pPr algn="just"/>
            <a:endParaRPr lang="en-US" sz="2800" dirty="0">
              <a:solidFill>
                <a:srgbClr val="002060"/>
              </a:solidFill>
              <a:latin typeface="Garamond" panose="02020404030301010803" pitchFamily="18" charset="0"/>
              <a:cs typeface="Arial" panose="020B0604020202020204" pitchFamily="34" charset="0"/>
            </a:endParaRPr>
          </a:p>
          <a:p>
            <a:pPr marL="457200" indent="-457200" algn="just">
              <a:buFont typeface="Wingdings" panose="05000000000000000000" pitchFamily="2" charset="2"/>
              <a:buChar char="ü"/>
            </a:pPr>
            <a:r>
              <a:rPr lang="en-US" sz="2800" dirty="0">
                <a:solidFill>
                  <a:srgbClr val="002060"/>
                </a:solidFill>
                <a:latin typeface="Garamond" panose="02020404030301010803" pitchFamily="18" charset="0"/>
              </a:rPr>
              <a:t> </a:t>
            </a:r>
            <a:r>
              <a:rPr lang="en-US" sz="2800" b="1" dirty="0" smtClean="0">
                <a:solidFill>
                  <a:srgbClr val="002060"/>
                </a:solidFill>
                <a:latin typeface="Garamond" panose="02020404030301010803" pitchFamily="18" charset="0"/>
                <a:cs typeface="Arial" panose="020B0604020202020204" pitchFamily="34" charset="0"/>
              </a:rPr>
              <a:t>KYC updation must be complete</a:t>
            </a:r>
          </a:p>
          <a:p>
            <a:pPr algn="just"/>
            <a:endParaRPr lang="en-US" sz="2800" b="1" dirty="0" smtClean="0">
              <a:solidFill>
                <a:srgbClr val="002060"/>
              </a:solidFill>
              <a:latin typeface="Garamond" panose="02020404030301010803" pitchFamily="18" charset="0"/>
              <a:cs typeface="Arial" panose="020B0604020202020204" pitchFamily="34" charset="0"/>
            </a:endParaRPr>
          </a:p>
          <a:p>
            <a:pPr algn="just"/>
            <a:endParaRPr lang="en-US" sz="2800" b="1" dirty="0">
              <a:solidFill>
                <a:srgbClr val="002060"/>
              </a:solidFill>
              <a:latin typeface="Garamond" panose="02020404030301010803" pitchFamily="18" charset="0"/>
              <a:cs typeface="Arial" panose="020B0604020202020204" pitchFamily="34" charset="0"/>
            </a:endParaRPr>
          </a:p>
          <a:p>
            <a:pPr marL="457200" indent="-457200" algn="just">
              <a:buFont typeface="Wingdings" panose="05000000000000000000" pitchFamily="2" charset="2"/>
              <a:buChar char="ü"/>
            </a:pPr>
            <a:r>
              <a:rPr lang="en-US" sz="2800" b="1" dirty="0" smtClean="0">
                <a:solidFill>
                  <a:srgbClr val="002060"/>
                </a:solidFill>
                <a:latin typeface="Garamond" panose="02020404030301010803" pitchFamily="18" charset="0"/>
                <a:cs typeface="Arial" panose="020B0604020202020204" pitchFamily="34" charset="0"/>
              </a:rPr>
              <a:t>Director must not be disqualified</a:t>
            </a:r>
          </a:p>
          <a:p>
            <a:pPr algn="just"/>
            <a:endParaRPr lang="en-US" sz="2800" b="1" dirty="0" smtClean="0">
              <a:solidFill>
                <a:srgbClr val="002060"/>
              </a:solidFill>
              <a:latin typeface="Garamond" panose="02020404030301010803" pitchFamily="18" charset="0"/>
              <a:cs typeface="Arial" panose="020B0604020202020204" pitchFamily="34" charset="0"/>
            </a:endParaRPr>
          </a:p>
          <a:p>
            <a:pPr algn="just"/>
            <a:endParaRPr lang="en-US" sz="2800" b="1" dirty="0">
              <a:solidFill>
                <a:srgbClr val="002060"/>
              </a:solidFill>
              <a:latin typeface="Garamond" panose="02020404030301010803" pitchFamily="18" charset="0"/>
              <a:cs typeface="Arial" panose="020B0604020202020204" pitchFamily="34" charset="0"/>
            </a:endParaRPr>
          </a:p>
          <a:p>
            <a:pPr marL="457200" indent="-457200" algn="just">
              <a:buFont typeface="Wingdings" panose="05000000000000000000" pitchFamily="2" charset="2"/>
              <a:buChar char="ü"/>
            </a:pPr>
            <a:r>
              <a:rPr lang="en-US" sz="2800" b="1" dirty="0" smtClean="0">
                <a:solidFill>
                  <a:srgbClr val="002060"/>
                </a:solidFill>
                <a:latin typeface="Garamond" panose="02020404030301010803" pitchFamily="18" charset="0"/>
                <a:cs typeface="Arial" panose="020B0604020202020204" pitchFamily="34" charset="0"/>
              </a:rPr>
              <a:t>Valid Digital Signature </a:t>
            </a:r>
          </a:p>
          <a:p>
            <a:pPr marL="457200" indent="-457200">
              <a:buFont typeface="Wingdings" panose="05000000000000000000" pitchFamily="2" charset="2"/>
              <a:buChar char="ü"/>
            </a:pPr>
            <a:endParaRPr lang="en-US" sz="2800" b="1" dirty="0">
              <a:solidFill>
                <a:srgbClr val="002060"/>
              </a:solidFill>
              <a:latin typeface="Garamond" panose="02020404030301010803" pitchFamily="18"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5755"/>
            <a:ext cx="12192000" cy="763525"/>
          </a:xfrm>
          <a:prstGeom prst="rect">
            <a:avLst/>
          </a:prstGeo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b">
            <a:normAutofit/>
          </a:bodyPr>
          <a:lstStyle>
            <a:lvl1pPr indent="0">
              <a:lnSpc>
                <a:spcPct val="90000"/>
              </a:lnSpc>
              <a:spcBef>
                <a:spcPct val="0"/>
              </a:spcBef>
              <a:buFont typeface="Arial" panose="020B0604020202020204" pitchFamily="34" charset="0"/>
              <a:buNone/>
              <a:defRPr sz="4400" b="1">
                <a:solidFill>
                  <a:schemeClr val="lt1"/>
                </a:solidFill>
                <a:latin typeface="Times New Roman" panose="02020603050405020304" pitchFamily="18" charset="0"/>
                <a:cs typeface="Times New Roman" panose="02020603050405020304" pitchFamily="18"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3600" dirty="0" smtClean="0"/>
              <a:t>Pre Requisites in E filing of MCA Forms</a:t>
            </a:r>
            <a:endParaRPr lang="en-US" sz="3600" dirty="0"/>
          </a:p>
        </p:txBody>
      </p:sp>
      <p:sp>
        <p:nvSpPr>
          <p:cNvPr id="3" name="Rectangle 3"/>
          <p:cNvSpPr txBox="1">
            <a:spLocks noChangeArrowheads="1"/>
          </p:cNvSpPr>
          <p:nvPr/>
        </p:nvSpPr>
        <p:spPr bwMode="auto">
          <a:xfrm>
            <a:off x="335360" y="1628800"/>
            <a:ext cx="9001000" cy="4886561"/>
          </a:xfrm>
          <a:prstGeom prst="rect">
            <a:avLst/>
          </a:prstGeom>
          <a:noFill/>
          <a:ln w="9525">
            <a:noFill/>
            <a:miter lim="800000"/>
          </a:ln>
        </p:spPr>
        <p:txBody>
          <a:bodyPr/>
          <a:lstStyle/>
          <a:p>
            <a:endParaRPr lang="en-US" sz="2800" dirty="0">
              <a:solidFill>
                <a:srgbClr val="002060"/>
              </a:solidFill>
              <a:latin typeface="Garamond" panose="02020404030301010803" pitchFamily="18" charset="0"/>
              <a:cs typeface="Arial" panose="020B0604020202020204" pitchFamily="34" charset="0"/>
            </a:endParaRPr>
          </a:p>
          <a:p>
            <a:endParaRPr lang="en-US" sz="2800" b="1" dirty="0">
              <a:solidFill>
                <a:srgbClr val="002060"/>
              </a:solidFill>
              <a:latin typeface="Garamond" panose="02020404030301010803" pitchFamily="18" charset="0"/>
              <a:cs typeface="Arial" panose="020B0604020202020204" pitchFamily="34" charset="0"/>
            </a:endParaRPr>
          </a:p>
          <a:p>
            <a:pPr marL="457200" indent="-457200" algn="just">
              <a:buFont typeface="Wingdings" panose="05000000000000000000" pitchFamily="2" charset="2"/>
              <a:buChar char="ü"/>
            </a:pPr>
            <a:r>
              <a:rPr lang="en-US" sz="2800" dirty="0" smtClean="0">
                <a:solidFill>
                  <a:srgbClr val="002060"/>
                </a:solidFill>
                <a:latin typeface="Garamond" panose="02020404030301010803" pitchFamily="18" charset="0"/>
                <a:cs typeface="Arial" panose="020B0604020202020204" pitchFamily="34" charset="0"/>
              </a:rPr>
              <a:t>Registration of DSC with MCA portal</a:t>
            </a:r>
          </a:p>
          <a:p>
            <a:pPr algn="just"/>
            <a:endParaRPr lang="en-US" sz="2800" dirty="0" smtClean="0">
              <a:solidFill>
                <a:srgbClr val="002060"/>
              </a:solidFill>
              <a:latin typeface="Garamond" panose="02020404030301010803" pitchFamily="18" charset="0"/>
              <a:cs typeface="Arial" panose="020B0604020202020204" pitchFamily="34" charset="0"/>
            </a:endParaRPr>
          </a:p>
          <a:p>
            <a:pPr algn="just"/>
            <a:endParaRPr lang="en-US" sz="2800" dirty="0">
              <a:solidFill>
                <a:srgbClr val="002060"/>
              </a:solidFill>
              <a:latin typeface="Garamond" panose="02020404030301010803" pitchFamily="18" charset="0"/>
              <a:cs typeface="Arial" panose="020B0604020202020204" pitchFamily="34" charset="0"/>
            </a:endParaRPr>
          </a:p>
          <a:p>
            <a:pPr marL="457200" indent="-457200" algn="just">
              <a:buFont typeface="Wingdings" panose="05000000000000000000" pitchFamily="2" charset="2"/>
              <a:buChar char="ü"/>
            </a:pPr>
            <a:r>
              <a:rPr lang="en-US" sz="2800" dirty="0" err="1" smtClean="0">
                <a:solidFill>
                  <a:srgbClr val="002060"/>
                </a:solidFill>
                <a:latin typeface="Garamond" panose="02020404030301010803" pitchFamily="18" charset="0"/>
                <a:cs typeface="Arial" panose="020B0604020202020204" pitchFamily="34" charset="0"/>
              </a:rPr>
              <a:t>Condonation</a:t>
            </a:r>
            <a:r>
              <a:rPr lang="en-US" sz="2800" dirty="0" smtClean="0">
                <a:solidFill>
                  <a:srgbClr val="002060"/>
                </a:solidFill>
                <a:latin typeface="Garamond" panose="02020404030301010803" pitchFamily="18" charset="0"/>
                <a:cs typeface="Arial" panose="020B0604020202020204" pitchFamily="34" charset="0"/>
              </a:rPr>
              <a:t> sought where the relevant form filed beyond 270 days</a:t>
            </a:r>
            <a:endParaRPr lang="en-US" sz="2800" dirty="0">
              <a:solidFill>
                <a:srgbClr val="002060"/>
              </a:solidFill>
              <a:latin typeface="Garamond" panose="02020404030301010803"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914400"/>
          </a:xfrm>
        </p:spPr>
        <p:txBody>
          <a:bodyPr>
            <a:normAutofit/>
          </a:bodyPr>
          <a:lstStyle/>
          <a:p>
            <a:pPr lvl="0"/>
            <a:r>
              <a:rPr lang="en-IN" sz="3600" b="1" i="1" dirty="0" smtClean="0">
                <a:latin typeface="Garamond" panose="02020404030301010803" pitchFamily="18" charset="0"/>
              </a:rPr>
              <a:t>Scope of Professional Certification</a:t>
            </a:r>
            <a:endParaRPr lang="en-IN" sz="3600" i="1" dirty="0">
              <a:latin typeface="Garamond" panose="02020404030301010803" pitchFamily="18" charset="0"/>
            </a:endParaRPr>
          </a:p>
        </p:txBody>
      </p:sp>
      <p:sp>
        <p:nvSpPr>
          <p:cNvPr id="14339" name="Rectangle 3"/>
          <p:cNvSpPr>
            <a:spLocks noGrp="1" noChangeArrowheads="1"/>
          </p:cNvSpPr>
          <p:nvPr>
            <p:ph idx="1"/>
          </p:nvPr>
        </p:nvSpPr>
        <p:spPr>
          <a:xfrm>
            <a:off x="0" y="980728"/>
            <a:ext cx="11306224" cy="4680520"/>
          </a:xfrm>
        </p:spPr>
        <p:txBody>
          <a:bodyPr>
            <a:normAutofit fontScale="92500"/>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lnSpc>
                <a:spcPct val="150000"/>
              </a:lnSpc>
              <a:buNone/>
            </a:pPr>
            <a:r>
              <a:rPr lang="en-US" sz="3200" dirty="0" smtClean="0">
                <a:latin typeface="Garamond" panose="02020404030301010803" pitchFamily="18" charset="0"/>
              </a:rPr>
              <a:t>    Rule </a:t>
            </a:r>
            <a:r>
              <a:rPr lang="en-US" sz="3200" dirty="0">
                <a:latin typeface="Garamond" panose="02020404030301010803" pitchFamily="18" charset="0"/>
              </a:rPr>
              <a:t>8(7) of Companies (Registration Offices and Fees) Rules, 2014 states that it shall be the sole responsibility of the person who is signing the e-form and professional who is certifying the form to ensure that all the required attachments relevant to the form have been attached completely and legibly as per provisions of the Act, and rules </a:t>
            </a:r>
            <a:r>
              <a:rPr lang="en-US" sz="3200" dirty="0" smtClean="0">
                <a:latin typeface="Garamond" panose="02020404030301010803" pitchFamily="18" charset="0"/>
              </a:rPr>
              <a:t>made</a:t>
            </a: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335360" y="764704"/>
            <a:ext cx="11277600" cy="5013920"/>
          </a:xfrm>
          <a:prstGeom prst="rect">
            <a:avLst/>
          </a:prstGeom>
        </p:spPr>
        <p:txBody>
          <a:bodyPr vert="horz" lIns="91440" tIns="45720" rIns="91440" bIns="45720" numCol="1" rtlCol="0">
            <a:noAutofit/>
          </a:bodyPr>
          <a:lstStyle/>
          <a:p>
            <a:r>
              <a:rPr lang="en-IN" sz="3600" b="1" i="1" dirty="0" smtClean="0">
                <a:latin typeface="Garamond" panose="02020404030301010803" pitchFamily="18" charset="0"/>
              </a:rPr>
              <a:t> </a:t>
            </a:r>
            <a:endParaRPr lang="en-IN" sz="3600" dirty="0" smtClean="0">
              <a:latin typeface="Garamond" panose="02020404030301010803" pitchFamily="18" charset="0"/>
            </a:endParaRPr>
          </a:p>
          <a:p>
            <a:pPr marL="3317875" indent="-3225800"/>
            <a:endParaRPr lang="en-IN" sz="3600" dirty="0" smtClean="0">
              <a:latin typeface="Garamond" panose="02020404030301010803" pitchFamily="18" charset="0"/>
            </a:endParaRPr>
          </a:p>
          <a:p>
            <a:pPr indent="-400050" algn="just">
              <a:spcBef>
                <a:spcPts val="1800"/>
              </a:spcBef>
              <a:buClr>
                <a:schemeClr val="tx2"/>
              </a:buClr>
              <a:buSzPct val="80000"/>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indent="-228600" algn="just">
              <a:lnSpc>
                <a:spcPct val="70000"/>
              </a:lnSpc>
              <a:spcBef>
                <a:spcPts val="1800"/>
              </a:spcBef>
              <a:buClr>
                <a:schemeClr val="tx2"/>
              </a:buClr>
              <a:buSzPct val="80000"/>
              <a:buFont typeface="Wingdings" panose="05000000000000000000" pitchFamily="2" charset="2"/>
              <a:buChar char="Ø"/>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36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6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6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a:xfrm>
            <a:off x="0" y="0"/>
            <a:ext cx="11176000" cy="914400"/>
          </a:xfrm>
        </p:spPr>
        <p:txBody>
          <a:bodyPr>
            <a:normAutofit/>
          </a:bodyPr>
          <a:lstStyle/>
          <a:p>
            <a:pPr lvl="0"/>
            <a:r>
              <a:rPr lang="en-IN" sz="3600" b="1" i="1" dirty="0" smtClean="0">
                <a:latin typeface="Garamond" panose="02020404030301010803" pitchFamily="18" charset="0"/>
              </a:rPr>
              <a:t>Scope of Professional Certification</a:t>
            </a:r>
            <a:endParaRPr lang="en-IN" sz="3600" i="1" dirty="0">
              <a:latin typeface="Garamond" panose="02020404030301010803" pitchFamily="18" charset="0"/>
            </a:endParaRPr>
          </a:p>
        </p:txBody>
      </p:sp>
      <p:sp>
        <p:nvSpPr>
          <p:cNvPr id="14339" name="Rectangle 3"/>
          <p:cNvSpPr>
            <a:spLocks noGrp="1" noChangeArrowheads="1"/>
          </p:cNvSpPr>
          <p:nvPr>
            <p:ph idx="1"/>
          </p:nvPr>
        </p:nvSpPr>
        <p:spPr>
          <a:xfrm>
            <a:off x="0" y="980728"/>
            <a:ext cx="11306224" cy="4680520"/>
          </a:xfrm>
        </p:spPr>
        <p:txBody>
          <a:bodyPr>
            <a:normAutofit fontScale="92500"/>
          </a:bodyPr>
          <a:lstStyle/>
          <a:p>
            <a:pPr lvl="0" algn="just"/>
            <a:endParaRPr lang="en-IN" sz="2400" dirty="0" smtClean="0">
              <a:latin typeface="Times New Roman" panose="02020603050405020304" pitchFamily="18" charset="0"/>
              <a:cs typeface="Times New Roman" panose="02020603050405020304" pitchFamily="18" charset="0"/>
            </a:endParaRPr>
          </a:p>
          <a:p>
            <a:pPr lvl="0" algn="just">
              <a:lnSpc>
                <a:spcPct val="150000"/>
              </a:lnSpc>
              <a:buNone/>
            </a:pPr>
            <a:r>
              <a:rPr lang="en-US" sz="3200" dirty="0" smtClean="0"/>
              <a:t>   </a:t>
            </a:r>
            <a:r>
              <a:rPr lang="en-US" sz="3200" dirty="0" smtClean="0">
                <a:latin typeface="Garamond" panose="02020404030301010803" pitchFamily="18" charset="0"/>
              </a:rPr>
              <a:t>Rule </a:t>
            </a:r>
            <a:r>
              <a:rPr lang="en-US" sz="3200" dirty="0">
                <a:latin typeface="Garamond" panose="02020404030301010803" pitchFamily="18" charset="0"/>
              </a:rPr>
              <a:t>8(9) of the Companies (Registration of Office &amp; Fees) Rules,2014 </a:t>
            </a:r>
            <a:r>
              <a:rPr lang="en-US" sz="3200" dirty="0" smtClean="0">
                <a:latin typeface="Garamond" panose="02020404030301010803" pitchFamily="18" charset="0"/>
              </a:rPr>
              <a:t>states </a:t>
            </a:r>
            <a:r>
              <a:rPr lang="en-US" sz="3200" dirty="0">
                <a:latin typeface="Garamond" panose="02020404030301010803" pitchFamily="18" charset="0"/>
              </a:rPr>
              <a:t>that where any instance of filing document, application or return etc., containing a false or misleading information or omission of material fact, requiring action under section 448 and 449 is observed , the person shall be liable under section 448 and 449 of the Act</a:t>
            </a:r>
            <a:endParaRPr lang="en-IN" sz="3200" dirty="0" smtClean="0">
              <a:latin typeface="Garamond" panose="02020404030301010803" pitchFamily="18" charset="0"/>
            </a:endParaRPr>
          </a:p>
          <a:p>
            <a:pPr lvl="0" algn="just">
              <a:lnSpc>
                <a:spcPct val="150000"/>
              </a:lnSpc>
              <a:buNone/>
            </a:pPr>
            <a:endParaRPr lang="en-IN" sz="2400" dirty="0" smtClean="0">
              <a:latin typeface="Garamond" panose="02020404030301010803" pitchFamily="18" charset="0"/>
              <a:cs typeface="Times New Roman" panose="02020603050405020304" pitchFamily="18" charset="0"/>
            </a:endParaRPr>
          </a:p>
          <a:p>
            <a:pPr lvl="0" algn="just">
              <a:buNone/>
            </a:pPr>
            <a:endParaRPr lang="en-IN" sz="2400" dirty="0" smtClean="0">
              <a:latin typeface="Times New Roman" panose="02020603050405020304" pitchFamily="18" charset="0"/>
              <a:cs typeface="Times New Roman" panose="02020603050405020304" pitchFamily="18" charset="0"/>
            </a:endParaRPr>
          </a:p>
          <a:p>
            <a:pPr marL="0">
              <a:lnSpc>
                <a:spcPct val="80000"/>
              </a:lnSpc>
            </a:pPr>
            <a:endParaRPr lang="en-IN" sz="3200" dirty="0" smtClean="0">
              <a:solidFill>
                <a:schemeClr val="tx2">
                  <a:lumMod val="75000"/>
                </a:schemeClr>
              </a:solidFill>
              <a:latin typeface="Times New Roman" panose="02020603050405020304" pitchFamily="18" charset="0"/>
              <a:cs typeface="Times New Roman" panose="02020603050405020304" pitchFamily="18" charset="0"/>
            </a:endParaRPr>
          </a:p>
          <a:p>
            <a:pPr lvl="0" algn="just"/>
            <a:endParaRPr lang="en-IN" sz="2400" dirty="0" smtClean="0">
              <a:latin typeface="Times New Roman" panose="020206030504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IN" sz="2700" b="1" dirty="0" smtClean="0">
              <a:latin typeface="Centaur" panose="02030504050205020304" pitchFamily="18" charset="0"/>
              <a:cs typeface="Times New Roman" panose="02020603050405020304" pitchFamily="18" charset="0"/>
            </a:endParaRPr>
          </a:p>
          <a:p>
            <a:pPr algn="just" eaLnBrk="1" hangingPunct="1">
              <a:lnSpc>
                <a:spcPct val="70000"/>
              </a:lnSpc>
              <a:buNone/>
            </a:pPr>
            <a:endParaRPr lang="en-US" sz="2700" b="1" dirty="0" smtClean="0">
              <a:latin typeface="Centaur" panose="02030504050205020304" pitchFamily="18" charset="0"/>
              <a:cs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IN" sz="1600" b="1" i="1" dirty="0" smtClean="0">
                <a:latin typeface="Times New Roman" panose="02020603050405020304" pitchFamily="18" charset="0"/>
                <a:cs typeface="Times New Roman" panose="02020603050405020304" pitchFamily="18" charset="0"/>
              </a:rPr>
              <a:t>Bigger ** Better ** Bolder</a:t>
            </a:r>
            <a:endParaRPr lang="en-US" sz="1600" b="1" i="1" dirty="0">
              <a:latin typeface="Times New Roman" panose="02020603050405020304" pitchFamily="18" charset="0"/>
              <a:cs typeface="Times New Roman" panose="02020603050405020304" pitchFamily="18" charset="0"/>
            </a:endParaRPr>
          </a:p>
        </p:txBody>
      </p:sp>
      <p:sp>
        <p:nvSpPr>
          <p:cNvPr id="7" name="Rectangle 15"/>
          <p:cNvSpPr txBox="1">
            <a:spLocks noChangeArrowheads="1"/>
          </p:cNvSpPr>
          <p:nvPr/>
        </p:nvSpPr>
        <p:spPr bwMode="auto">
          <a:xfrm>
            <a:off x="304800" y="228600"/>
            <a:ext cx="3251200" cy="457200"/>
          </a:xfrm>
          <a:prstGeom prst="rect">
            <a:avLst/>
          </a:prstGeom>
          <a:noFill/>
          <a:ln>
            <a:noFill/>
          </a:ln>
          <a:effectLst/>
        </p:spPr>
        <p:txBody>
          <a:bodyPr anchor="b"/>
          <a:lstStyle/>
          <a:p>
            <a:pPr algn="ctr" eaLnBrk="1" hangingPunct="1">
              <a:defRPr/>
            </a:pPr>
            <a:endParaRPr lang="en-US" sz="1400" dirty="0">
              <a:latin typeface="+mj-lt"/>
              <a:cs typeface="+mn-cs"/>
            </a:endParaRPr>
          </a:p>
        </p:txBody>
      </p:sp>
      <p:sp>
        <p:nvSpPr>
          <p:cNvPr id="8" name="Rectangle 14"/>
          <p:cNvSpPr txBox="1">
            <a:spLocks noChangeArrowheads="1"/>
          </p:cNvSpPr>
          <p:nvPr/>
        </p:nvSpPr>
        <p:spPr bwMode="auto">
          <a:xfrm>
            <a:off x="839416" y="5517232"/>
            <a:ext cx="5283200" cy="457200"/>
          </a:xfrm>
          <a:prstGeom prst="rect">
            <a:avLst/>
          </a:prstGeom>
          <a:noFill/>
          <a:ln>
            <a:noFill/>
          </a:ln>
          <a:effectLst/>
        </p:spPr>
        <p:txBody>
          <a:bodyPr anchor="b"/>
          <a:lstStyle/>
          <a:p>
            <a:pPr eaLnBrk="1" hangingPunct="1">
              <a:defRPr/>
            </a:pPr>
            <a:endParaRPr lang="en-US" sz="1400" b="1" i="1" dirty="0">
              <a:latin typeface="+mj-lt"/>
              <a:cs typeface="+mn-cs"/>
            </a:endParaRPr>
          </a:p>
        </p:txBody>
      </p:sp>
      <p:sp>
        <p:nvSpPr>
          <p:cNvPr id="11" name="Rectangle 3"/>
          <p:cNvSpPr txBox="1">
            <a:spLocks noChangeArrowheads="1"/>
          </p:cNvSpPr>
          <p:nvPr/>
        </p:nvSpPr>
        <p:spPr>
          <a:xfrm>
            <a:off x="335360" y="621194"/>
            <a:ext cx="11277600" cy="5013920"/>
          </a:xfrm>
          <a:prstGeom prst="rect">
            <a:avLst/>
          </a:prstGeom>
        </p:spPr>
        <p:txBody>
          <a:bodyPr vert="horz" lIns="91440" tIns="45720" rIns="91440" bIns="45720" numCol="1" rtlCol="0">
            <a:noAutofit/>
          </a:bodyPr>
          <a:lstStyle/>
          <a:p>
            <a:r>
              <a:rPr lang="en-IN" sz="3600" b="1" i="1" dirty="0" smtClean="0">
                <a:latin typeface="Garamond" panose="02020404030301010803" pitchFamily="18" charset="0"/>
              </a:rPr>
              <a:t> </a:t>
            </a:r>
            <a:endParaRPr lang="en-IN" sz="3600" dirty="0" smtClean="0">
              <a:latin typeface="Garamond" panose="02020404030301010803" pitchFamily="18" charset="0"/>
            </a:endParaRPr>
          </a:p>
          <a:p>
            <a:pPr marL="3317875" indent="-3225800"/>
            <a:endParaRPr lang="en-IN" sz="3600" dirty="0" smtClean="0">
              <a:latin typeface="Garamond" panose="02020404030301010803" pitchFamily="18" charset="0"/>
            </a:endParaRPr>
          </a:p>
          <a:p>
            <a:pPr indent="-400050" algn="just">
              <a:spcBef>
                <a:spcPts val="1800"/>
              </a:spcBef>
              <a:buClr>
                <a:schemeClr val="tx2"/>
              </a:buClr>
              <a:buSzPct val="80000"/>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indent="-228600" algn="just">
              <a:lnSpc>
                <a:spcPct val="70000"/>
              </a:lnSpc>
              <a:spcBef>
                <a:spcPts val="1800"/>
              </a:spcBef>
              <a:buClr>
                <a:schemeClr val="tx2"/>
              </a:buClr>
              <a:buSzPct val="80000"/>
              <a:buFont typeface="Wingdings" panose="05000000000000000000" pitchFamily="2" charset="2"/>
              <a:buChar char="Ø"/>
              <a:defRPr/>
            </a:pPr>
            <a:endParaRPr lang="en-IN" sz="3600" dirty="0" smtClean="0">
              <a:solidFill>
                <a:schemeClr val="tx2">
                  <a:lumMod val="75000"/>
                </a:schemeClr>
              </a:solidFill>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Char char="v"/>
              <a:defRPr/>
            </a:pPr>
            <a:endParaRPr kumimoji="0" lang="en-IN" sz="3600" b="0" i="0" u="none" strike="noStrike" kern="1200" cap="none" spc="0" normalizeH="0" noProof="0" dirty="0" smtClean="0">
              <a:ln>
                <a:noFill/>
              </a:ln>
              <a:solidFill>
                <a:schemeClr val="tx2"/>
              </a:solidFill>
              <a:effectLst/>
              <a:uLnTx/>
              <a:uFillTx/>
              <a:latin typeface="Garamond" panose="020204040303010108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lang="en-IN" sz="3600" baseline="0" dirty="0" smtClean="0">
              <a:solidFill>
                <a:schemeClr val="tx2"/>
              </a:solidFill>
              <a:latin typeface="Bodoni MT Black" panose="02070A03080606020203" pitchFamily="18" charset="0"/>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r>
              <a:rPr kumimoji="0" lang="en-IN" sz="3600" b="0" i="0" u="none" strike="noStrike" kern="1200" cap="none" spc="0" normalizeH="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rPr>
              <a:t>  </a:t>
            </a:r>
            <a:endParaRPr kumimoji="0" lang="en-IN" sz="3600" b="0"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Times New Roman" panose="020206030504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90000"/>
              </a:lnSpc>
              <a:spcBef>
                <a:spcPts val="1800"/>
              </a:spcBef>
              <a:spcAft>
                <a:spcPts val="0"/>
              </a:spcAft>
              <a:buClr>
                <a:schemeClr val="tx2"/>
              </a:buClr>
              <a:buSzPct val="80000"/>
              <a:buFont typeface="Wingdings" panose="05000000000000000000" pitchFamily="2" charset="2"/>
              <a:buNone/>
              <a:defRPr/>
            </a:pPr>
            <a:endParaRPr kumimoji="0" lang="en-IN" sz="3600" b="0" i="0" u="none" strike="noStrike" kern="1200" cap="none" spc="0" normalizeH="0" baseline="0" noProof="0" dirty="0" smtClean="0">
              <a:ln>
                <a:noFill/>
              </a:ln>
              <a:solidFill>
                <a:schemeClr val="tx2"/>
              </a:solidFill>
              <a:effectLst/>
              <a:uLnTx/>
              <a:uFillTx/>
              <a:latin typeface="Garamond" panose="02020404030301010803"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IN"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a:p>
            <a:pPr marL="274320" marR="0" lvl="0" indent="-228600" algn="just" defTabSz="914400" rtl="0" eaLnBrk="1" fontAlgn="auto" latinLnBrk="0" hangingPunct="1">
              <a:lnSpc>
                <a:spcPct val="70000"/>
              </a:lnSpc>
              <a:spcBef>
                <a:spcPts val="1800"/>
              </a:spcBef>
              <a:spcAft>
                <a:spcPts val="0"/>
              </a:spcAft>
              <a:buClr>
                <a:schemeClr val="tx2"/>
              </a:buClr>
              <a:buSzPct val="80000"/>
              <a:buFont typeface="Wingdings" panose="05000000000000000000" pitchFamily="2" charset="2"/>
              <a:buNone/>
              <a:defRPr/>
            </a:pPr>
            <a:endParaRPr kumimoji="0" lang="en-US" sz="3600" b="1" i="0" u="none" strike="noStrike" kern="1200" cap="none" spc="0" normalizeH="0" baseline="0" noProof="0" dirty="0" smtClean="0">
              <a:ln>
                <a:noFill/>
              </a:ln>
              <a:solidFill>
                <a:schemeClr val="tx2"/>
              </a:solidFill>
              <a:effectLst/>
              <a:uLnTx/>
              <a:uFillTx/>
              <a:latin typeface="Centaur" panose="02030504050205020304" pitchFamily="18" charset="0"/>
              <a:ea typeface="+mn-ea"/>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TS103417271">
  <a:themeElements>
    <a:clrScheme name="Banded_Design_Blue">
      <a:dk1>
        <a:srgbClr val="404040"/>
      </a:dk1>
      <a:lt1>
        <a:sysClr val="window" lastClr="FFFFFF"/>
      </a:lt1>
      <a:dk2>
        <a:srgbClr val="263050"/>
      </a:dk2>
      <a:lt2>
        <a:srgbClr val="E5E8E8"/>
      </a:lt2>
      <a:accent1>
        <a:srgbClr val="77B142"/>
      </a:accent1>
      <a:accent2>
        <a:srgbClr val="E3C01E"/>
      </a:accent2>
      <a:accent3>
        <a:srgbClr val="0070C0"/>
      </a:accent3>
      <a:accent4>
        <a:srgbClr val="7556A4"/>
      </a:accent4>
      <a:accent5>
        <a:srgbClr val="F08F1E"/>
      </a:accent5>
      <a:accent6>
        <a:srgbClr val="CB3E3A"/>
      </a:accent6>
      <a:hlink>
        <a:srgbClr val="0070C0"/>
      </a:hlink>
      <a:folHlink>
        <a:srgbClr val="7556A4"/>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a:gsLst>
            <a:gs pos="0">
              <a:schemeClr val="phClr">
                <a:lumMod val="0"/>
                <a:lumOff val="100000"/>
              </a:schemeClr>
            </a:gs>
            <a:gs pos="72000">
              <a:schemeClr val="phClr"/>
            </a:gs>
            <a:gs pos="100000">
              <a:schemeClr val="phClr">
                <a:lumMod val="90000"/>
              </a:schemeClr>
            </a:gs>
          </a:gsLst>
          <a:lin ang="5400000" scaled="1"/>
        </a:gradFill>
        <a:gradFill flip="none" rotWithShape="1">
          <a:gsLst>
            <a:gs pos="32000">
              <a:schemeClr val="phClr"/>
            </a:gs>
            <a:gs pos="100000">
              <a:schemeClr val="phClr">
                <a:lumMod val="75000"/>
              </a:schemeClr>
            </a:gs>
          </a:gsLst>
          <a:path path="circle">
            <a:fillToRect l="50000" t="50000" r="50000" b="50000"/>
          </a:path>
          <a:tileRect/>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TS103417271</Template>
  <TotalTime>0</TotalTime>
  <Words>1971</Words>
  <Application>WPS Presentation</Application>
  <PresentationFormat>Custom</PresentationFormat>
  <Paragraphs>1061</Paragraphs>
  <Slides>59</Slides>
  <Notes>40</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TS103417271</vt:lpstr>
      <vt:lpstr>Slide 1</vt:lpstr>
      <vt:lpstr>Highlights</vt:lpstr>
      <vt:lpstr>Highlights</vt:lpstr>
      <vt:lpstr>E filing Process</vt:lpstr>
      <vt:lpstr>E filing Process</vt:lpstr>
      <vt:lpstr>Slide 6</vt:lpstr>
      <vt:lpstr>Slide 7</vt:lpstr>
      <vt:lpstr>Scope of Professional Certification</vt:lpstr>
      <vt:lpstr>Scope of Professional Certification</vt:lpstr>
      <vt:lpstr>Scope of Professional Certification</vt:lpstr>
      <vt:lpstr>Authority to initiate action against Professionals</vt:lpstr>
      <vt:lpstr>Classification of Forms</vt:lpstr>
      <vt:lpstr>Classification of Forms</vt:lpstr>
      <vt:lpstr>Classification of Forms</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Filing of Financial Statements</vt:lpstr>
      <vt:lpstr>Relevant Non e-Forms</vt:lpstr>
      <vt:lpstr>Filing of Financial Statements</vt:lpstr>
      <vt:lpstr>Filing of Financial Statements</vt:lpstr>
      <vt:lpstr>Filing of Financial Statements</vt:lpstr>
      <vt:lpstr>Filing of Financial Statements</vt:lpstr>
      <vt:lpstr>Filing of Financial Statements</vt:lpstr>
      <vt:lpstr>Filing of Financial Statements</vt:lpstr>
      <vt:lpstr>Statutory Registers</vt:lpstr>
      <vt:lpstr>Statutory Registers</vt:lpstr>
      <vt:lpstr>Statutory Registers</vt:lpstr>
      <vt:lpstr>Statutory Registers</vt:lpstr>
      <vt:lpstr>  Consequences of non filing of  Financial Statements</vt:lpstr>
      <vt:lpstr>  Consequences of non filing of  Financial Statements</vt:lpstr>
      <vt:lpstr>Non  Compliance in filing of Financial Statements</vt:lpstr>
      <vt:lpstr>Checklist on Compliance for OPC &amp; Small Companies</vt:lpstr>
      <vt:lpstr>Fees Schedule</vt:lpstr>
      <vt:lpstr>Fees Schedule</vt:lpstr>
      <vt:lpstr>Slide 59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2</cp:revision>
  <dcterms:created xsi:type="dcterms:W3CDTF">2014-04-25T02:02:00Z</dcterms:created>
  <dcterms:modified xsi:type="dcterms:W3CDTF">2019-01-30T11:59:43Z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TC034172719991</vt:lpwstr>
  </property>
  <property fmtid="{D5CDD505-2E9C-101B-9397-08002B2CF9AE}" pid="3" name="KSOProductBuildVer">
    <vt:lpwstr>1033-10.2.0.7587</vt:lpwstr>
  </property>
</Properties>
</file>